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notesMasterIdLst>
    <p:notesMasterId r:id="rId7"/>
  </p:notesMasterIdLst>
  <p:sldIdLst>
    <p:sldId id="265" r:id="rId2"/>
    <p:sldId id="260" r:id="rId3"/>
    <p:sldId id="264" r:id="rId4"/>
    <p:sldId id="262" r:id="rId5"/>
    <p:sldId id="259" r:id="rId6"/>
  </p:sldIdLst>
  <p:sldSz cx="11549063" cy="84582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C281C"/>
    <a:srgbClr val="81320D"/>
    <a:srgbClr val="419C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1"/>
    <p:restoredTop sz="94694"/>
  </p:normalViewPr>
  <p:slideViewPr>
    <p:cSldViewPr snapToGrid="0">
      <p:cViewPr>
        <p:scale>
          <a:sx n="125" d="100"/>
          <a:sy n="125" d="100"/>
        </p:scale>
        <p:origin x="752" y="-8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23CC37-F5E6-0C48-8108-F5D693E2A743}" type="datetimeFigureOut">
              <a:rPr lang="en-US" smtClean="0"/>
              <a:t>7/31/25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22388" y="1143000"/>
            <a:ext cx="42132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A77B95-6F30-8541-8987-C186DBC25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609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24E818-BC2C-3FCC-DF09-5FDAAA4B81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91F336B-4325-A077-5687-341FB4D0A4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22388" y="1143000"/>
            <a:ext cx="4213225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504B350-1094-2B5C-3A10-504D7EA1A3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Lulu Version (</a:t>
            </a:r>
            <a:r>
              <a:rPr lang="en-US" dirty="0" err="1"/>
              <a:t>zh-tw</a:t>
            </a:r>
            <a:r>
              <a:rPr lang="en-US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2B6CA1-449A-4413-06B8-52982B6BF2F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A77B95-6F30-8541-8987-C186DBC25CD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9324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22388" y="1143000"/>
            <a:ext cx="42132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Kindle Version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A77B95-6F30-8541-8987-C186DBC25CD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9411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6180" y="1384248"/>
            <a:ext cx="9816704" cy="2944707"/>
          </a:xfrm>
        </p:spPr>
        <p:txBody>
          <a:bodyPr anchor="b"/>
          <a:lstStyle>
            <a:lvl1pPr algn="ctr">
              <a:defRPr sz="7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43633" y="4442514"/>
            <a:ext cx="8661797" cy="2042106"/>
          </a:xfrm>
        </p:spPr>
        <p:txBody>
          <a:bodyPr/>
          <a:lstStyle>
            <a:lvl1pPr marL="0" indent="0" algn="ctr">
              <a:buNone/>
              <a:defRPr sz="2960"/>
            </a:lvl1pPr>
            <a:lvl2pPr marL="563865" indent="0" algn="ctr">
              <a:buNone/>
              <a:defRPr sz="2467"/>
            </a:lvl2pPr>
            <a:lvl3pPr marL="1127730" indent="0" algn="ctr">
              <a:buNone/>
              <a:defRPr sz="2220"/>
            </a:lvl3pPr>
            <a:lvl4pPr marL="1691594" indent="0" algn="ctr">
              <a:buNone/>
              <a:defRPr sz="1973"/>
            </a:lvl4pPr>
            <a:lvl5pPr marL="2255459" indent="0" algn="ctr">
              <a:buNone/>
              <a:defRPr sz="1973"/>
            </a:lvl5pPr>
            <a:lvl6pPr marL="2819324" indent="0" algn="ctr">
              <a:buNone/>
              <a:defRPr sz="1973"/>
            </a:lvl6pPr>
            <a:lvl7pPr marL="3383189" indent="0" algn="ctr">
              <a:buNone/>
              <a:defRPr sz="1973"/>
            </a:lvl7pPr>
            <a:lvl8pPr marL="3947053" indent="0" algn="ctr">
              <a:buNone/>
              <a:defRPr sz="1973"/>
            </a:lvl8pPr>
            <a:lvl9pPr marL="4510918" indent="0" algn="ctr">
              <a:buNone/>
              <a:defRPr sz="1973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975181-920C-7B47-9282-F567EF63224D}" type="datetimeFigureOut">
              <a:rPr lang="en-US" smtClean="0"/>
              <a:t>7/31/25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111FC-9D67-C64D-8108-241C535043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1339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975181-920C-7B47-9282-F567EF63224D}" type="datetimeFigureOut">
              <a:rPr lang="en-US" smtClean="0"/>
              <a:t>7/31/25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111FC-9D67-C64D-8108-241C535043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4600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64799" y="450321"/>
            <a:ext cx="2490267" cy="716793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93999" y="450321"/>
            <a:ext cx="7326437" cy="716793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975181-920C-7B47-9282-F567EF63224D}" type="datetimeFigureOut">
              <a:rPr lang="en-US" smtClean="0"/>
              <a:t>7/31/25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111FC-9D67-C64D-8108-241C535043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3927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975181-920C-7B47-9282-F567EF63224D}" type="datetimeFigureOut">
              <a:rPr lang="en-US" smtClean="0"/>
              <a:t>7/31/25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111FC-9D67-C64D-8108-241C535043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8031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7983" y="2108679"/>
            <a:ext cx="9961067" cy="3518376"/>
          </a:xfrm>
        </p:spPr>
        <p:txBody>
          <a:bodyPr anchor="b"/>
          <a:lstStyle>
            <a:lvl1pPr>
              <a:defRPr sz="7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7983" y="5660339"/>
            <a:ext cx="9961067" cy="1850231"/>
          </a:xfrm>
        </p:spPr>
        <p:txBody>
          <a:bodyPr/>
          <a:lstStyle>
            <a:lvl1pPr marL="0" indent="0">
              <a:buNone/>
              <a:defRPr sz="2960">
                <a:solidFill>
                  <a:schemeClr val="tx1">
                    <a:tint val="82000"/>
                  </a:schemeClr>
                </a:solidFill>
              </a:defRPr>
            </a:lvl1pPr>
            <a:lvl2pPr marL="563865" indent="0">
              <a:buNone/>
              <a:defRPr sz="2467">
                <a:solidFill>
                  <a:schemeClr val="tx1">
                    <a:tint val="82000"/>
                  </a:schemeClr>
                </a:solidFill>
              </a:defRPr>
            </a:lvl2pPr>
            <a:lvl3pPr marL="1127730" indent="0">
              <a:buNone/>
              <a:defRPr sz="2220">
                <a:solidFill>
                  <a:schemeClr val="tx1">
                    <a:tint val="82000"/>
                  </a:schemeClr>
                </a:solidFill>
              </a:defRPr>
            </a:lvl3pPr>
            <a:lvl4pPr marL="1691594" indent="0">
              <a:buNone/>
              <a:defRPr sz="1973">
                <a:solidFill>
                  <a:schemeClr val="tx1">
                    <a:tint val="82000"/>
                  </a:schemeClr>
                </a:solidFill>
              </a:defRPr>
            </a:lvl4pPr>
            <a:lvl5pPr marL="2255459" indent="0">
              <a:buNone/>
              <a:defRPr sz="1973">
                <a:solidFill>
                  <a:schemeClr val="tx1">
                    <a:tint val="82000"/>
                  </a:schemeClr>
                </a:solidFill>
              </a:defRPr>
            </a:lvl5pPr>
            <a:lvl6pPr marL="2819324" indent="0">
              <a:buNone/>
              <a:defRPr sz="1973">
                <a:solidFill>
                  <a:schemeClr val="tx1">
                    <a:tint val="82000"/>
                  </a:schemeClr>
                </a:solidFill>
              </a:defRPr>
            </a:lvl6pPr>
            <a:lvl7pPr marL="3383189" indent="0">
              <a:buNone/>
              <a:defRPr sz="1973">
                <a:solidFill>
                  <a:schemeClr val="tx1">
                    <a:tint val="82000"/>
                  </a:schemeClr>
                </a:solidFill>
              </a:defRPr>
            </a:lvl7pPr>
            <a:lvl8pPr marL="3947053" indent="0">
              <a:buNone/>
              <a:defRPr sz="1973">
                <a:solidFill>
                  <a:schemeClr val="tx1">
                    <a:tint val="82000"/>
                  </a:schemeClr>
                </a:solidFill>
              </a:defRPr>
            </a:lvl8pPr>
            <a:lvl9pPr marL="4510918" indent="0">
              <a:buNone/>
              <a:defRPr sz="1973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975181-920C-7B47-9282-F567EF63224D}" type="datetimeFigureOut">
              <a:rPr lang="en-US" smtClean="0"/>
              <a:t>7/31/25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111FC-9D67-C64D-8108-241C535043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9177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93998" y="2251604"/>
            <a:ext cx="4908352" cy="5366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46713" y="2251604"/>
            <a:ext cx="4908352" cy="5366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975181-920C-7B47-9282-F567EF63224D}" type="datetimeFigureOut">
              <a:rPr lang="en-US" smtClean="0"/>
              <a:t>7/31/25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111FC-9D67-C64D-8108-241C535043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1960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5502" y="450323"/>
            <a:ext cx="9961067" cy="16348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5504" y="2073434"/>
            <a:ext cx="4885794" cy="1016158"/>
          </a:xfrm>
        </p:spPr>
        <p:txBody>
          <a:bodyPr anchor="b"/>
          <a:lstStyle>
            <a:lvl1pPr marL="0" indent="0">
              <a:buNone/>
              <a:defRPr sz="2960" b="1"/>
            </a:lvl1pPr>
            <a:lvl2pPr marL="563865" indent="0">
              <a:buNone/>
              <a:defRPr sz="2467" b="1"/>
            </a:lvl2pPr>
            <a:lvl3pPr marL="1127730" indent="0">
              <a:buNone/>
              <a:defRPr sz="2220" b="1"/>
            </a:lvl3pPr>
            <a:lvl4pPr marL="1691594" indent="0">
              <a:buNone/>
              <a:defRPr sz="1973" b="1"/>
            </a:lvl4pPr>
            <a:lvl5pPr marL="2255459" indent="0">
              <a:buNone/>
              <a:defRPr sz="1973" b="1"/>
            </a:lvl5pPr>
            <a:lvl6pPr marL="2819324" indent="0">
              <a:buNone/>
              <a:defRPr sz="1973" b="1"/>
            </a:lvl6pPr>
            <a:lvl7pPr marL="3383189" indent="0">
              <a:buNone/>
              <a:defRPr sz="1973" b="1"/>
            </a:lvl7pPr>
            <a:lvl8pPr marL="3947053" indent="0">
              <a:buNone/>
              <a:defRPr sz="1973" b="1"/>
            </a:lvl8pPr>
            <a:lvl9pPr marL="4510918" indent="0">
              <a:buNone/>
              <a:defRPr sz="197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5504" y="3089593"/>
            <a:ext cx="4885794" cy="45443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46714" y="2073434"/>
            <a:ext cx="4909856" cy="1016158"/>
          </a:xfrm>
        </p:spPr>
        <p:txBody>
          <a:bodyPr anchor="b"/>
          <a:lstStyle>
            <a:lvl1pPr marL="0" indent="0">
              <a:buNone/>
              <a:defRPr sz="2960" b="1"/>
            </a:lvl1pPr>
            <a:lvl2pPr marL="563865" indent="0">
              <a:buNone/>
              <a:defRPr sz="2467" b="1"/>
            </a:lvl2pPr>
            <a:lvl3pPr marL="1127730" indent="0">
              <a:buNone/>
              <a:defRPr sz="2220" b="1"/>
            </a:lvl3pPr>
            <a:lvl4pPr marL="1691594" indent="0">
              <a:buNone/>
              <a:defRPr sz="1973" b="1"/>
            </a:lvl4pPr>
            <a:lvl5pPr marL="2255459" indent="0">
              <a:buNone/>
              <a:defRPr sz="1973" b="1"/>
            </a:lvl5pPr>
            <a:lvl6pPr marL="2819324" indent="0">
              <a:buNone/>
              <a:defRPr sz="1973" b="1"/>
            </a:lvl6pPr>
            <a:lvl7pPr marL="3383189" indent="0">
              <a:buNone/>
              <a:defRPr sz="1973" b="1"/>
            </a:lvl7pPr>
            <a:lvl8pPr marL="3947053" indent="0">
              <a:buNone/>
              <a:defRPr sz="1973" b="1"/>
            </a:lvl8pPr>
            <a:lvl9pPr marL="4510918" indent="0">
              <a:buNone/>
              <a:defRPr sz="197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46714" y="3089593"/>
            <a:ext cx="4909856" cy="45443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975181-920C-7B47-9282-F567EF63224D}" type="datetimeFigureOut">
              <a:rPr lang="en-US" smtClean="0"/>
              <a:t>7/31/25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111FC-9D67-C64D-8108-241C535043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2977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975181-920C-7B47-9282-F567EF63224D}" type="datetimeFigureOut">
              <a:rPr lang="en-US" smtClean="0"/>
              <a:t>7/31/25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111FC-9D67-C64D-8108-241C535043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4107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975181-920C-7B47-9282-F567EF63224D}" type="datetimeFigureOut">
              <a:rPr lang="en-US" smtClean="0"/>
              <a:t>7/31/25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111FC-9D67-C64D-8108-241C535043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3583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5503" y="563880"/>
            <a:ext cx="3724873" cy="1973580"/>
          </a:xfrm>
        </p:spPr>
        <p:txBody>
          <a:bodyPr anchor="b"/>
          <a:lstStyle>
            <a:lvl1pPr>
              <a:defRPr sz="394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9856" y="1217826"/>
            <a:ext cx="5846713" cy="6010804"/>
          </a:xfrm>
        </p:spPr>
        <p:txBody>
          <a:bodyPr/>
          <a:lstStyle>
            <a:lvl1pPr>
              <a:defRPr sz="3947"/>
            </a:lvl1pPr>
            <a:lvl2pPr>
              <a:defRPr sz="3453"/>
            </a:lvl2pPr>
            <a:lvl3pPr>
              <a:defRPr sz="2960"/>
            </a:lvl3pPr>
            <a:lvl4pPr>
              <a:defRPr sz="2467"/>
            </a:lvl4pPr>
            <a:lvl5pPr>
              <a:defRPr sz="2467"/>
            </a:lvl5pPr>
            <a:lvl6pPr>
              <a:defRPr sz="2467"/>
            </a:lvl6pPr>
            <a:lvl7pPr>
              <a:defRPr sz="2467"/>
            </a:lvl7pPr>
            <a:lvl8pPr>
              <a:defRPr sz="2467"/>
            </a:lvl8pPr>
            <a:lvl9pPr>
              <a:defRPr sz="24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5503" y="2537460"/>
            <a:ext cx="3724873" cy="4700959"/>
          </a:xfrm>
        </p:spPr>
        <p:txBody>
          <a:bodyPr/>
          <a:lstStyle>
            <a:lvl1pPr marL="0" indent="0">
              <a:buNone/>
              <a:defRPr sz="1973"/>
            </a:lvl1pPr>
            <a:lvl2pPr marL="563865" indent="0">
              <a:buNone/>
              <a:defRPr sz="1727"/>
            </a:lvl2pPr>
            <a:lvl3pPr marL="1127730" indent="0">
              <a:buNone/>
              <a:defRPr sz="1480"/>
            </a:lvl3pPr>
            <a:lvl4pPr marL="1691594" indent="0">
              <a:buNone/>
              <a:defRPr sz="1233"/>
            </a:lvl4pPr>
            <a:lvl5pPr marL="2255459" indent="0">
              <a:buNone/>
              <a:defRPr sz="1233"/>
            </a:lvl5pPr>
            <a:lvl6pPr marL="2819324" indent="0">
              <a:buNone/>
              <a:defRPr sz="1233"/>
            </a:lvl6pPr>
            <a:lvl7pPr marL="3383189" indent="0">
              <a:buNone/>
              <a:defRPr sz="1233"/>
            </a:lvl7pPr>
            <a:lvl8pPr marL="3947053" indent="0">
              <a:buNone/>
              <a:defRPr sz="1233"/>
            </a:lvl8pPr>
            <a:lvl9pPr marL="4510918" indent="0">
              <a:buNone/>
              <a:defRPr sz="12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975181-920C-7B47-9282-F567EF63224D}" type="datetimeFigureOut">
              <a:rPr lang="en-US" smtClean="0"/>
              <a:t>7/31/25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111FC-9D67-C64D-8108-241C535043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1032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5503" y="563880"/>
            <a:ext cx="3724873" cy="1973580"/>
          </a:xfrm>
        </p:spPr>
        <p:txBody>
          <a:bodyPr anchor="b"/>
          <a:lstStyle>
            <a:lvl1pPr>
              <a:defRPr sz="394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909856" y="1217826"/>
            <a:ext cx="5846713" cy="6010804"/>
          </a:xfrm>
        </p:spPr>
        <p:txBody>
          <a:bodyPr anchor="t"/>
          <a:lstStyle>
            <a:lvl1pPr marL="0" indent="0">
              <a:buNone/>
              <a:defRPr sz="3947"/>
            </a:lvl1pPr>
            <a:lvl2pPr marL="563865" indent="0">
              <a:buNone/>
              <a:defRPr sz="3453"/>
            </a:lvl2pPr>
            <a:lvl3pPr marL="1127730" indent="0">
              <a:buNone/>
              <a:defRPr sz="2960"/>
            </a:lvl3pPr>
            <a:lvl4pPr marL="1691594" indent="0">
              <a:buNone/>
              <a:defRPr sz="2467"/>
            </a:lvl4pPr>
            <a:lvl5pPr marL="2255459" indent="0">
              <a:buNone/>
              <a:defRPr sz="2467"/>
            </a:lvl5pPr>
            <a:lvl6pPr marL="2819324" indent="0">
              <a:buNone/>
              <a:defRPr sz="2467"/>
            </a:lvl6pPr>
            <a:lvl7pPr marL="3383189" indent="0">
              <a:buNone/>
              <a:defRPr sz="2467"/>
            </a:lvl7pPr>
            <a:lvl8pPr marL="3947053" indent="0">
              <a:buNone/>
              <a:defRPr sz="2467"/>
            </a:lvl8pPr>
            <a:lvl9pPr marL="4510918" indent="0">
              <a:buNone/>
              <a:defRPr sz="2467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5503" y="2537460"/>
            <a:ext cx="3724873" cy="4700959"/>
          </a:xfrm>
        </p:spPr>
        <p:txBody>
          <a:bodyPr/>
          <a:lstStyle>
            <a:lvl1pPr marL="0" indent="0">
              <a:buNone/>
              <a:defRPr sz="1973"/>
            </a:lvl1pPr>
            <a:lvl2pPr marL="563865" indent="0">
              <a:buNone/>
              <a:defRPr sz="1727"/>
            </a:lvl2pPr>
            <a:lvl3pPr marL="1127730" indent="0">
              <a:buNone/>
              <a:defRPr sz="1480"/>
            </a:lvl3pPr>
            <a:lvl4pPr marL="1691594" indent="0">
              <a:buNone/>
              <a:defRPr sz="1233"/>
            </a:lvl4pPr>
            <a:lvl5pPr marL="2255459" indent="0">
              <a:buNone/>
              <a:defRPr sz="1233"/>
            </a:lvl5pPr>
            <a:lvl6pPr marL="2819324" indent="0">
              <a:buNone/>
              <a:defRPr sz="1233"/>
            </a:lvl6pPr>
            <a:lvl7pPr marL="3383189" indent="0">
              <a:buNone/>
              <a:defRPr sz="1233"/>
            </a:lvl7pPr>
            <a:lvl8pPr marL="3947053" indent="0">
              <a:buNone/>
              <a:defRPr sz="1233"/>
            </a:lvl8pPr>
            <a:lvl9pPr marL="4510918" indent="0">
              <a:buNone/>
              <a:defRPr sz="12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975181-920C-7B47-9282-F567EF63224D}" type="datetimeFigureOut">
              <a:rPr lang="en-US" smtClean="0"/>
              <a:t>7/31/25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111FC-9D67-C64D-8108-241C535043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4556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93998" y="450323"/>
            <a:ext cx="9961067" cy="16348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3998" y="2251604"/>
            <a:ext cx="9961067" cy="53666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3998" y="7839500"/>
            <a:ext cx="2598539" cy="45032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8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1975181-920C-7B47-9282-F567EF63224D}" type="datetimeFigureOut">
              <a:rPr lang="en-US" smtClean="0"/>
              <a:t>7/31/25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25627" y="7839500"/>
            <a:ext cx="3897809" cy="45032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8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56526" y="7839500"/>
            <a:ext cx="2598539" cy="45032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8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3A111FC-9D67-C64D-8108-241C535043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1134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1127730" rtl="0" eaLnBrk="1" latinLnBrk="0" hangingPunct="1">
        <a:lnSpc>
          <a:spcPct val="90000"/>
        </a:lnSpc>
        <a:spcBef>
          <a:spcPct val="0"/>
        </a:spcBef>
        <a:buNone/>
        <a:defRPr sz="542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81932" indent="-281932" algn="l" defTabSz="1127730" rtl="0" eaLnBrk="1" latinLnBrk="0" hangingPunct="1">
        <a:lnSpc>
          <a:spcPct val="90000"/>
        </a:lnSpc>
        <a:spcBef>
          <a:spcPts val="1233"/>
        </a:spcBef>
        <a:buFont typeface="Arial" panose="020B0604020202020204" pitchFamily="34" charset="0"/>
        <a:buChar char="•"/>
        <a:defRPr sz="3453" kern="1200">
          <a:solidFill>
            <a:schemeClr val="tx1"/>
          </a:solidFill>
          <a:latin typeface="+mn-lt"/>
          <a:ea typeface="+mn-ea"/>
          <a:cs typeface="+mn-cs"/>
        </a:defRPr>
      </a:lvl1pPr>
      <a:lvl2pPr marL="845797" indent="-281932" algn="l" defTabSz="1127730" rtl="0" eaLnBrk="1" latinLnBrk="0" hangingPunct="1">
        <a:lnSpc>
          <a:spcPct val="90000"/>
        </a:lnSpc>
        <a:spcBef>
          <a:spcPts val="617"/>
        </a:spcBef>
        <a:buFont typeface="Arial" panose="020B0604020202020204" pitchFamily="34" charset="0"/>
        <a:buChar char="•"/>
        <a:defRPr sz="2960" kern="1200">
          <a:solidFill>
            <a:schemeClr val="tx1"/>
          </a:solidFill>
          <a:latin typeface="+mn-lt"/>
          <a:ea typeface="+mn-ea"/>
          <a:cs typeface="+mn-cs"/>
        </a:defRPr>
      </a:lvl2pPr>
      <a:lvl3pPr marL="1409662" indent="-281932" algn="l" defTabSz="1127730" rtl="0" eaLnBrk="1" latinLnBrk="0" hangingPunct="1">
        <a:lnSpc>
          <a:spcPct val="90000"/>
        </a:lnSpc>
        <a:spcBef>
          <a:spcPts val="617"/>
        </a:spcBef>
        <a:buFont typeface="Arial" panose="020B0604020202020204" pitchFamily="34" charset="0"/>
        <a:buChar char="•"/>
        <a:defRPr sz="2467" kern="1200">
          <a:solidFill>
            <a:schemeClr val="tx1"/>
          </a:solidFill>
          <a:latin typeface="+mn-lt"/>
          <a:ea typeface="+mn-ea"/>
          <a:cs typeface="+mn-cs"/>
        </a:defRPr>
      </a:lvl3pPr>
      <a:lvl4pPr marL="1973527" indent="-281932" algn="l" defTabSz="1127730" rtl="0" eaLnBrk="1" latinLnBrk="0" hangingPunct="1">
        <a:lnSpc>
          <a:spcPct val="90000"/>
        </a:lnSpc>
        <a:spcBef>
          <a:spcPts val="617"/>
        </a:spcBef>
        <a:buFont typeface="Arial" panose="020B0604020202020204" pitchFamily="34" charset="0"/>
        <a:buChar char="•"/>
        <a:defRPr sz="2220" kern="1200">
          <a:solidFill>
            <a:schemeClr val="tx1"/>
          </a:solidFill>
          <a:latin typeface="+mn-lt"/>
          <a:ea typeface="+mn-ea"/>
          <a:cs typeface="+mn-cs"/>
        </a:defRPr>
      </a:lvl4pPr>
      <a:lvl5pPr marL="2537391" indent="-281932" algn="l" defTabSz="1127730" rtl="0" eaLnBrk="1" latinLnBrk="0" hangingPunct="1">
        <a:lnSpc>
          <a:spcPct val="90000"/>
        </a:lnSpc>
        <a:spcBef>
          <a:spcPts val="617"/>
        </a:spcBef>
        <a:buFont typeface="Arial" panose="020B0604020202020204" pitchFamily="34" charset="0"/>
        <a:buChar char="•"/>
        <a:defRPr sz="2220" kern="1200">
          <a:solidFill>
            <a:schemeClr val="tx1"/>
          </a:solidFill>
          <a:latin typeface="+mn-lt"/>
          <a:ea typeface="+mn-ea"/>
          <a:cs typeface="+mn-cs"/>
        </a:defRPr>
      </a:lvl5pPr>
      <a:lvl6pPr marL="3101256" indent="-281932" algn="l" defTabSz="1127730" rtl="0" eaLnBrk="1" latinLnBrk="0" hangingPunct="1">
        <a:lnSpc>
          <a:spcPct val="90000"/>
        </a:lnSpc>
        <a:spcBef>
          <a:spcPts val="617"/>
        </a:spcBef>
        <a:buFont typeface="Arial" panose="020B0604020202020204" pitchFamily="34" charset="0"/>
        <a:buChar char="•"/>
        <a:defRPr sz="2220" kern="1200">
          <a:solidFill>
            <a:schemeClr val="tx1"/>
          </a:solidFill>
          <a:latin typeface="+mn-lt"/>
          <a:ea typeface="+mn-ea"/>
          <a:cs typeface="+mn-cs"/>
        </a:defRPr>
      </a:lvl6pPr>
      <a:lvl7pPr marL="3665121" indent="-281932" algn="l" defTabSz="1127730" rtl="0" eaLnBrk="1" latinLnBrk="0" hangingPunct="1">
        <a:lnSpc>
          <a:spcPct val="90000"/>
        </a:lnSpc>
        <a:spcBef>
          <a:spcPts val="617"/>
        </a:spcBef>
        <a:buFont typeface="Arial" panose="020B0604020202020204" pitchFamily="34" charset="0"/>
        <a:buChar char="•"/>
        <a:defRPr sz="2220" kern="1200">
          <a:solidFill>
            <a:schemeClr val="tx1"/>
          </a:solidFill>
          <a:latin typeface="+mn-lt"/>
          <a:ea typeface="+mn-ea"/>
          <a:cs typeface="+mn-cs"/>
        </a:defRPr>
      </a:lvl7pPr>
      <a:lvl8pPr marL="4228986" indent="-281932" algn="l" defTabSz="1127730" rtl="0" eaLnBrk="1" latinLnBrk="0" hangingPunct="1">
        <a:lnSpc>
          <a:spcPct val="90000"/>
        </a:lnSpc>
        <a:spcBef>
          <a:spcPts val="617"/>
        </a:spcBef>
        <a:buFont typeface="Arial" panose="020B0604020202020204" pitchFamily="34" charset="0"/>
        <a:buChar char="•"/>
        <a:defRPr sz="2220" kern="1200">
          <a:solidFill>
            <a:schemeClr val="tx1"/>
          </a:solidFill>
          <a:latin typeface="+mn-lt"/>
          <a:ea typeface="+mn-ea"/>
          <a:cs typeface="+mn-cs"/>
        </a:defRPr>
      </a:lvl8pPr>
      <a:lvl9pPr marL="4792850" indent="-281932" algn="l" defTabSz="1127730" rtl="0" eaLnBrk="1" latinLnBrk="0" hangingPunct="1">
        <a:lnSpc>
          <a:spcPct val="90000"/>
        </a:lnSpc>
        <a:spcBef>
          <a:spcPts val="617"/>
        </a:spcBef>
        <a:buFont typeface="Arial" panose="020B0604020202020204" pitchFamily="34" charset="0"/>
        <a:buChar char="•"/>
        <a:defRPr sz="22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27730" rtl="0" eaLnBrk="1" latinLnBrk="0" hangingPunct="1">
        <a:defRPr sz="2220" kern="1200">
          <a:solidFill>
            <a:schemeClr val="tx1"/>
          </a:solidFill>
          <a:latin typeface="+mn-lt"/>
          <a:ea typeface="+mn-ea"/>
          <a:cs typeface="+mn-cs"/>
        </a:defRPr>
      </a:lvl1pPr>
      <a:lvl2pPr marL="563865" algn="l" defTabSz="1127730" rtl="0" eaLnBrk="1" latinLnBrk="0" hangingPunct="1">
        <a:defRPr sz="2220" kern="1200">
          <a:solidFill>
            <a:schemeClr val="tx1"/>
          </a:solidFill>
          <a:latin typeface="+mn-lt"/>
          <a:ea typeface="+mn-ea"/>
          <a:cs typeface="+mn-cs"/>
        </a:defRPr>
      </a:lvl2pPr>
      <a:lvl3pPr marL="1127730" algn="l" defTabSz="1127730" rtl="0" eaLnBrk="1" latinLnBrk="0" hangingPunct="1">
        <a:defRPr sz="2220" kern="1200">
          <a:solidFill>
            <a:schemeClr val="tx1"/>
          </a:solidFill>
          <a:latin typeface="+mn-lt"/>
          <a:ea typeface="+mn-ea"/>
          <a:cs typeface="+mn-cs"/>
        </a:defRPr>
      </a:lvl3pPr>
      <a:lvl4pPr marL="1691594" algn="l" defTabSz="1127730" rtl="0" eaLnBrk="1" latinLnBrk="0" hangingPunct="1">
        <a:defRPr sz="2220" kern="1200">
          <a:solidFill>
            <a:schemeClr val="tx1"/>
          </a:solidFill>
          <a:latin typeface="+mn-lt"/>
          <a:ea typeface="+mn-ea"/>
          <a:cs typeface="+mn-cs"/>
        </a:defRPr>
      </a:lvl4pPr>
      <a:lvl5pPr marL="2255459" algn="l" defTabSz="1127730" rtl="0" eaLnBrk="1" latinLnBrk="0" hangingPunct="1">
        <a:defRPr sz="2220" kern="1200">
          <a:solidFill>
            <a:schemeClr val="tx1"/>
          </a:solidFill>
          <a:latin typeface="+mn-lt"/>
          <a:ea typeface="+mn-ea"/>
          <a:cs typeface="+mn-cs"/>
        </a:defRPr>
      </a:lvl5pPr>
      <a:lvl6pPr marL="2819324" algn="l" defTabSz="1127730" rtl="0" eaLnBrk="1" latinLnBrk="0" hangingPunct="1">
        <a:defRPr sz="2220" kern="1200">
          <a:solidFill>
            <a:schemeClr val="tx1"/>
          </a:solidFill>
          <a:latin typeface="+mn-lt"/>
          <a:ea typeface="+mn-ea"/>
          <a:cs typeface="+mn-cs"/>
        </a:defRPr>
      </a:lvl6pPr>
      <a:lvl7pPr marL="3383189" algn="l" defTabSz="1127730" rtl="0" eaLnBrk="1" latinLnBrk="0" hangingPunct="1">
        <a:defRPr sz="2220" kern="1200">
          <a:solidFill>
            <a:schemeClr val="tx1"/>
          </a:solidFill>
          <a:latin typeface="+mn-lt"/>
          <a:ea typeface="+mn-ea"/>
          <a:cs typeface="+mn-cs"/>
        </a:defRPr>
      </a:lvl7pPr>
      <a:lvl8pPr marL="3947053" algn="l" defTabSz="1127730" rtl="0" eaLnBrk="1" latinLnBrk="0" hangingPunct="1">
        <a:defRPr sz="2220" kern="1200">
          <a:solidFill>
            <a:schemeClr val="tx1"/>
          </a:solidFill>
          <a:latin typeface="+mn-lt"/>
          <a:ea typeface="+mn-ea"/>
          <a:cs typeface="+mn-cs"/>
        </a:defRPr>
      </a:lvl8pPr>
      <a:lvl9pPr marL="4510918" algn="l" defTabSz="1127730" rtl="0" eaLnBrk="1" latinLnBrk="0" hangingPunct="1">
        <a:defRPr sz="22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9.png"/><Relationship Id="rId7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10" Type="http://schemas.openxmlformats.org/officeDocument/2006/relationships/image" Target="../media/image14.svg"/><Relationship Id="rId4" Type="http://schemas.openxmlformats.org/officeDocument/2006/relationships/image" Target="../media/image10.svg"/><Relationship Id="rId9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3768919-AF5A-E196-536F-A15837AA39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E5EC0BA-23E8-0379-4F53-96E341BF597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503579" y="1742311"/>
            <a:ext cx="4524103" cy="61632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EC601CA-0EF5-2D84-3C9A-2E42EF3AB173}"/>
              </a:ext>
            </a:extLst>
          </p:cNvPr>
          <p:cNvSpPr txBox="1"/>
          <p:nvPr/>
        </p:nvSpPr>
        <p:spPr>
          <a:xfrm>
            <a:off x="6679345" y="691093"/>
            <a:ext cx="4172570" cy="760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352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萬國商鏈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3D273B-523B-0231-B5DD-AA5A52863E69}"/>
              </a:ext>
            </a:extLst>
          </p:cNvPr>
          <p:cNvSpPr txBox="1"/>
          <p:nvPr/>
        </p:nvSpPr>
        <p:spPr>
          <a:xfrm>
            <a:off x="6787271" y="6954959"/>
            <a:ext cx="4381279" cy="521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798" b="1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第三次商業革命指南</a:t>
            </a:r>
            <a:endParaRPr lang="en-US" sz="2798" b="1" dirty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DBE9C12-FF26-4D7A-808D-8AB7663BC984}"/>
              </a:ext>
            </a:extLst>
          </p:cNvPr>
          <p:cNvGrpSpPr/>
          <p:nvPr/>
        </p:nvGrpSpPr>
        <p:grpSpPr>
          <a:xfrm>
            <a:off x="664883" y="691093"/>
            <a:ext cx="4406126" cy="5865514"/>
            <a:chOff x="665431" y="688174"/>
            <a:chExt cx="4409761" cy="6149038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DD0FE03-B491-BD25-E16D-0E0C6C9E07AC}"/>
                </a:ext>
              </a:extLst>
            </p:cNvPr>
            <p:cNvSpPr txBox="1"/>
            <p:nvPr/>
          </p:nvSpPr>
          <p:spPr>
            <a:xfrm>
              <a:off x="2269745" y="688174"/>
              <a:ext cx="2805447" cy="943090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049" dirty="0">
                  <a:solidFill>
                    <a:schemeClr val="bg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Apollo Sun </a:t>
              </a:r>
              <a:r>
                <a:rPr lang="zh-CN" altLang="en-US" sz="1049" dirty="0">
                  <a:solidFill>
                    <a:schemeClr val="bg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是一位連續創業者，在從房地產到健康等多個領域創立了許多成功的企業。</a:t>
              </a:r>
            </a:p>
            <a:p>
              <a:endParaRPr lang="zh-CN" altLang="en-US" sz="1049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r>
                <a:rPr lang="zh-CN" altLang="en-US" sz="1049" dirty="0">
                  <a:solidFill>
                    <a:schemeClr val="bg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他和妻子住在南加州，積極參與眾多當地慈善機構。</a:t>
              </a:r>
              <a:endParaRPr lang="en-US" sz="1049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E2B0587-C7D7-D815-B27D-39D7679C0140}"/>
                </a:ext>
              </a:extLst>
            </p:cNvPr>
            <p:cNvSpPr txBox="1"/>
            <p:nvPr/>
          </p:nvSpPr>
          <p:spPr>
            <a:xfrm>
              <a:off x="665431" y="2176750"/>
              <a:ext cx="4409690" cy="4660462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accent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zh-CN" altLang="en-US" sz="1286" dirty="0">
                  <a:latin typeface="Microsoft YaHei UI Light" panose="020B0502040204020203" pitchFamily="34" charset="-122"/>
                  <a:ea typeface="Microsoft YaHei UI Light" panose="020B0502040204020203" pitchFamily="34" charset="-122"/>
                </a:rPr>
                <a:t>在中心化平臺主導商業的時代，</a:t>
              </a:r>
              <a:r>
                <a:rPr lang="en-US" altLang="zh-CN" sz="1286" dirty="0">
                  <a:latin typeface="Microsoft YaHei UI Light" panose="020B0502040204020203" pitchFamily="34" charset="-122"/>
                  <a:ea typeface="Microsoft YaHei UI Light" panose="020B0502040204020203" pitchFamily="34" charset="-122"/>
                </a:rPr>
                <a:t>《</a:t>
              </a:r>
              <a:r>
                <a:rPr lang="zh-CN" altLang="en-US" sz="1286" dirty="0">
                  <a:latin typeface="Microsoft YaHei UI Light" panose="020B0502040204020203" pitchFamily="34" charset="-122"/>
                  <a:ea typeface="Microsoft YaHei UI Light" panose="020B0502040204020203" pitchFamily="34" charset="-122"/>
                </a:rPr>
                <a:t>萬國商鏈：第三次商業革命指南</a:t>
              </a:r>
              <a:r>
                <a:rPr lang="en-US" altLang="zh-CN" sz="1286" dirty="0">
                  <a:latin typeface="Microsoft YaHei UI Light" panose="020B0502040204020203" pitchFamily="34" charset="-122"/>
                  <a:ea typeface="Microsoft YaHei UI Light" panose="020B0502040204020203" pitchFamily="34" charset="-122"/>
                </a:rPr>
                <a:t>》</a:t>
              </a:r>
              <a:r>
                <a:rPr lang="zh-CN" altLang="en-US" sz="1286" dirty="0">
                  <a:latin typeface="Microsoft YaHei UI Light" panose="020B0502040204020203" pitchFamily="34" charset="-122"/>
                  <a:ea typeface="Microsoft YaHei UI Light" panose="020B0502040204020203" pitchFamily="34" charset="-122"/>
                </a:rPr>
                <a:t>描述了由</a:t>
              </a:r>
              <a:r>
                <a:rPr lang="en-US" sz="1286" dirty="0">
                  <a:latin typeface="Microsoft YaHei UI Light" panose="020B0502040204020203" pitchFamily="34" charset="-122"/>
                  <a:ea typeface="Microsoft YaHei UI Light" panose="020B0502040204020203" pitchFamily="34" charset="-122"/>
                </a:rPr>
                <a:t>Web3</a:t>
              </a:r>
              <a:r>
                <a:rPr lang="zh-CN" altLang="en-US" sz="1286" dirty="0">
                  <a:latin typeface="Microsoft YaHei UI Light" panose="020B0502040204020203" pitchFamily="34" charset="-122"/>
                  <a:ea typeface="Microsoft YaHei UI Light" panose="020B0502040204020203" pitchFamily="34" charset="-122"/>
                </a:rPr>
                <a:t>驅動的去中心化貿易的實用藍圖。本書從區塊鏈核心原則出發，探討企業家如何構建自我維持的生態系統，消除中介，培育信任，公平分配價值。</a:t>
              </a:r>
            </a:p>
            <a:p>
              <a:br>
                <a:rPr lang="zh-CN" altLang="en-US" sz="1286" dirty="0">
                  <a:latin typeface="Microsoft YaHei UI Light" panose="020B0502040204020203" pitchFamily="34" charset="-122"/>
                  <a:ea typeface="Microsoft YaHei UI Light" panose="020B0502040204020203" pitchFamily="34" charset="-122"/>
                </a:rPr>
              </a:br>
              <a:r>
                <a:rPr lang="zh-CN" altLang="en-US" sz="1286" dirty="0">
                  <a:latin typeface="Microsoft YaHei UI Light" panose="020B0502040204020203" pitchFamily="34" charset="-122"/>
                  <a:ea typeface="Microsoft YaHei UI Light" panose="020B0502040204020203" pitchFamily="34" charset="-122"/>
                </a:rPr>
                <a:t>其核心是六大基礎支柱：具有自動化機制的公平利潤分享；由儲備支撐的穩定代幣模型；商家從個人營運商到戰略網路的可擴展成長階梯；超越金字塔計劃的高信任社區；真正的共享收入設計；以及解決現實世界商業需求的高頻應用。這些整合成一個強大的框架，其中支出轉化為資產，交易推動獎勵，參與者通過</a:t>
              </a:r>
              <a:r>
                <a:rPr lang="en-US" sz="1286" dirty="0">
                  <a:latin typeface="Microsoft YaHei UI Light" panose="020B0502040204020203" pitchFamily="34" charset="-122"/>
                  <a:ea typeface="Microsoft YaHei UI Light" panose="020B0502040204020203" pitchFamily="34" charset="-122"/>
                </a:rPr>
                <a:t>DAO</a:t>
              </a:r>
              <a:r>
                <a:rPr lang="zh-CN" altLang="en-US" sz="1286" dirty="0">
                  <a:latin typeface="Microsoft YaHei UI Light" panose="020B0502040204020203" pitchFamily="34" charset="-122"/>
                  <a:ea typeface="Microsoft YaHei UI Light" panose="020B0502040204020203" pitchFamily="34" charset="-122"/>
                </a:rPr>
                <a:t>共同治理。</a:t>
              </a:r>
            </a:p>
            <a:p>
              <a:br>
                <a:rPr lang="zh-CN" altLang="en-US" sz="1286" dirty="0">
                  <a:latin typeface="Microsoft YaHei UI Light" panose="020B0502040204020203" pitchFamily="34" charset="-122"/>
                  <a:ea typeface="Microsoft YaHei UI Light" panose="020B0502040204020203" pitchFamily="34" charset="-122"/>
                </a:rPr>
              </a:br>
              <a:r>
                <a:rPr lang="zh-CN" altLang="en-US" sz="1286" dirty="0">
                  <a:latin typeface="Microsoft YaHei UI Light" panose="020B0502040204020203" pitchFamily="34" charset="-122"/>
                  <a:ea typeface="Microsoft YaHei UI Light" panose="020B0502040204020203" pitchFamily="34" charset="-122"/>
                </a:rPr>
                <a:t>對於有遠見的企業家來說，這不僅僅是理論</a:t>
              </a:r>
              <a:r>
                <a:rPr lang="en-US" altLang="zh-CN" sz="1286" dirty="0">
                  <a:latin typeface="Microsoft YaHei UI Light" panose="020B0502040204020203" pitchFamily="34" charset="-122"/>
                  <a:ea typeface="Microsoft YaHei UI Light" panose="020B0502040204020203" pitchFamily="34" charset="-122"/>
                </a:rPr>
                <a:t>——</a:t>
              </a:r>
              <a:r>
                <a:rPr lang="zh-CN" altLang="en-US" sz="1286" dirty="0">
                  <a:latin typeface="Microsoft YaHei UI Light" panose="020B0502040204020203" pitchFamily="34" charset="-122"/>
                  <a:ea typeface="Microsoft YaHei UI Light" panose="020B0502040204020203" pitchFamily="34" charset="-122"/>
                </a:rPr>
                <a:t>這是開創跨鏈參與和社區驅動流通等模式的機會，有可能在沒有傳統守護者的情況下實現全球擴展。本書突出了邊緣情況，如代幣波動權衡和治理挑戰，同時提供基於以太坊和離線優先工具的實施細節。</a:t>
              </a:r>
            </a:p>
            <a:p>
              <a:br>
                <a:rPr lang="zh-CN" altLang="en-US" sz="1286" dirty="0">
                  <a:latin typeface="Microsoft YaHei UI Light" panose="020B0502040204020203" pitchFamily="34" charset="-122"/>
                  <a:ea typeface="Microsoft YaHei UI Light" panose="020B0502040204020203" pitchFamily="34" charset="-122"/>
                </a:rPr>
              </a:br>
              <a:r>
                <a:rPr lang="zh-CN" altLang="en-US" sz="1286" dirty="0">
                  <a:latin typeface="Microsoft YaHei UI Light" panose="020B0502040204020203" pitchFamily="34" charset="-122"/>
                  <a:ea typeface="Microsoft YaHei UI Light" panose="020B0502040204020203" pitchFamily="34" charset="-122"/>
                </a:rPr>
                <a:t>植根於實用見解，本指南為讀者提供了從控制到協作轉變的導航能力。無論是生物駭客供應鏈還是</a:t>
              </a:r>
              <a:r>
                <a:rPr lang="en-US" sz="1286" dirty="0">
                  <a:latin typeface="Microsoft YaHei UI Light" panose="020B0502040204020203" pitchFamily="34" charset="-122"/>
                  <a:ea typeface="Microsoft YaHei UI Light" panose="020B0502040204020203" pitchFamily="34" charset="-122"/>
                </a:rPr>
                <a:t>AI</a:t>
              </a:r>
              <a:r>
                <a:rPr lang="zh-CN" altLang="en-US" sz="1286" dirty="0">
                  <a:latin typeface="Microsoft YaHei UI Light" panose="020B0502040204020203" pitchFamily="34" charset="-122"/>
                  <a:ea typeface="Microsoft YaHei UI Light" panose="020B0502040204020203" pitchFamily="34" charset="-122"/>
                </a:rPr>
                <a:t>驅動市場創新，</a:t>
              </a:r>
              <a:r>
                <a:rPr lang="en-US" altLang="zh-CN" sz="1286" dirty="0">
                  <a:latin typeface="Microsoft YaHei UI Light" panose="020B0502040204020203" pitchFamily="34" charset="-122"/>
                  <a:ea typeface="Microsoft YaHei UI Light" panose="020B0502040204020203" pitchFamily="34" charset="-122"/>
                </a:rPr>
                <a:t>《</a:t>
              </a:r>
              <a:r>
                <a:rPr lang="zh-CN" altLang="en-US" sz="1286" dirty="0">
                  <a:latin typeface="Microsoft YaHei UI Light" panose="020B0502040204020203" pitchFamily="34" charset="-122"/>
                  <a:ea typeface="Microsoft YaHei UI Light" panose="020B0502040204020203" pitchFamily="34" charset="-122"/>
                </a:rPr>
                <a:t>萬國商鏈</a:t>
              </a:r>
              <a:r>
                <a:rPr lang="en-US" altLang="zh-CN" sz="1286" dirty="0">
                  <a:latin typeface="Microsoft YaHei UI Light" panose="020B0502040204020203" pitchFamily="34" charset="-122"/>
                  <a:ea typeface="Microsoft YaHei UI Light" panose="020B0502040204020203" pitchFamily="34" charset="-122"/>
                </a:rPr>
                <a:t>》</a:t>
              </a:r>
              <a:r>
                <a:rPr lang="zh-CN" altLang="en-US" sz="1286" dirty="0">
                  <a:latin typeface="Microsoft YaHei UI Light" panose="020B0502040204020203" pitchFamily="34" charset="-122"/>
                  <a:ea typeface="Microsoft YaHei UI Light" panose="020B0502040204020203" pitchFamily="34" charset="-122"/>
                </a:rPr>
                <a:t>都提供了在去中心化未來中獲取新興價值的具體策略。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D67AAF13-E8C3-E940-2307-6C98DA9493F5}"/>
              </a:ext>
            </a:extLst>
          </p:cNvPr>
          <p:cNvSpPr txBox="1"/>
          <p:nvPr/>
        </p:nvSpPr>
        <p:spPr>
          <a:xfrm rot="5400000">
            <a:off x="4426266" y="1900268"/>
            <a:ext cx="2673244" cy="306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398" b="1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萬國商鏈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D743609-CA45-7466-0BCC-D64D9A6F745A}"/>
              </a:ext>
            </a:extLst>
          </p:cNvPr>
          <p:cNvSpPr txBox="1"/>
          <p:nvPr/>
        </p:nvSpPr>
        <p:spPr>
          <a:xfrm rot="5400000">
            <a:off x="4859445" y="6649433"/>
            <a:ext cx="1905350" cy="3075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Apollo Sun</a:t>
            </a:r>
            <a:r>
              <a:rPr lang="zh-CN" altLang="en-US" sz="1398" b="1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著</a:t>
            </a:r>
            <a:endParaRPr lang="en-US" sz="1398" b="1" dirty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BBB7810-7150-D99D-C86A-ADC08B34FA45}"/>
              </a:ext>
            </a:extLst>
          </p:cNvPr>
          <p:cNvGrpSpPr/>
          <p:nvPr/>
        </p:nvGrpSpPr>
        <p:grpSpPr>
          <a:xfrm>
            <a:off x="664883" y="6697354"/>
            <a:ext cx="957855" cy="1208169"/>
            <a:chOff x="9865694" y="5859975"/>
            <a:chExt cx="1651395" cy="2082951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179F99C3-49DE-57B8-A08C-BD2D5CDA7BA7}"/>
                </a:ext>
              </a:extLst>
            </p:cNvPr>
            <p:cNvSpPr/>
            <p:nvPr/>
          </p:nvSpPr>
          <p:spPr>
            <a:xfrm>
              <a:off x="9865694" y="5859975"/>
              <a:ext cx="1598907" cy="1946391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80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353B314-09BB-C955-C8ED-3CCA14AC5708}"/>
                </a:ext>
              </a:extLst>
            </p:cNvPr>
            <p:cNvSpPr txBox="1"/>
            <p:nvPr/>
          </p:nvSpPr>
          <p:spPr>
            <a:xfrm>
              <a:off x="9918183" y="7468790"/>
              <a:ext cx="1598906" cy="4741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87" dirty="0">
                  <a:latin typeface="Crimson Text" pitchFamily="2" charset="0"/>
                </a:rPr>
                <a:t>Trusted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309C74A2-9805-4489-567B-A9C886CFA7D4}"/>
                </a:ext>
              </a:extLst>
            </p:cNvPr>
            <p:cNvGrpSpPr/>
            <p:nvPr/>
          </p:nvGrpSpPr>
          <p:grpSpPr>
            <a:xfrm>
              <a:off x="10290915" y="6349988"/>
              <a:ext cx="762001" cy="1066802"/>
              <a:chOff x="9393253" y="4282455"/>
              <a:chExt cx="762001" cy="1066802"/>
            </a:xfrm>
          </p:grpSpPr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E2A46C9B-F415-7188-5C0A-F05439ADED19}"/>
                  </a:ext>
                </a:extLst>
              </p:cNvPr>
              <p:cNvSpPr/>
              <p:nvPr/>
            </p:nvSpPr>
            <p:spPr>
              <a:xfrm>
                <a:off x="9393253" y="4282455"/>
                <a:ext cx="762001" cy="1066802"/>
              </a:xfrm>
              <a:custGeom>
                <a:avLst/>
                <a:gdLst>
                  <a:gd name="connsiteX0" fmla="*/ 238125 w 476250"/>
                  <a:gd name="connsiteY0" fmla="*/ 0 h 666750"/>
                  <a:gd name="connsiteX1" fmla="*/ 476250 w 476250"/>
                  <a:gd name="connsiteY1" fmla="*/ 166688 h 666750"/>
                  <a:gd name="connsiteX2" fmla="*/ 476250 w 476250"/>
                  <a:gd name="connsiteY2" fmla="*/ 500063 h 666750"/>
                  <a:gd name="connsiteX3" fmla="*/ 238125 w 476250"/>
                  <a:gd name="connsiteY3" fmla="*/ 666750 h 666750"/>
                  <a:gd name="connsiteX4" fmla="*/ 0 w 476250"/>
                  <a:gd name="connsiteY4" fmla="*/ 500063 h 666750"/>
                  <a:gd name="connsiteX5" fmla="*/ 0 w 476250"/>
                  <a:gd name="connsiteY5" fmla="*/ 166688 h 666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76250" h="666750">
                    <a:moveTo>
                      <a:pt x="238125" y="0"/>
                    </a:moveTo>
                    <a:lnTo>
                      <a:pt x="476250" y="166688"/>
                    </a:lnTo>
                    <a:lnTo>
                      <a:pt x="476250" y="500063"/>
                    </a:lnTo>
                    <a:lnTo>
                      <a:pt x="238125" y="666750"/>
                    </a:lnTo>
                    <a:lnTo>
                      <a:pt x="0" y="500063"/>
                    </a:lnTo>
                    <a:lnTo>
                      <a:pt x="0" y="166688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780"/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8DFBC59A-F18C-4037-E09A-135542B4F369}"/>
                  </a:ext>
                </a:extLst>
              </p:cNvPr>
              <p:cNvSpPr/>
              <p:nvPr/>
            </p:nvSpPr>
            <p:spPr>
              <a:xfrm>
                <a:off x="9499933" y="4663456"/>
                <a:ext cx="228600" cy="304801"/>
              </a:xfrm>
              <a:custGeom>
                <a:avLst/>
                <a:gdLst>
                  <a:gd name="connsiteX0" fmla="*/ 0 w 142875"/>
                  <a:gd name="connsiteY0" fmla="*/ 0 h 190500"/>
                  <a:gd name="connsiteX1" fmla="*/ 142875 w 142875"/>
                  <a:gd name="connsiteY1" fmla="*/ 28575 h 190500"/>
                  <a:gd name="connsiteX2" fmla="*/ 142875 w 142875"/>
                  <a:gd name="connsiteY2" fmla="*/ 190500 h 190500"/>
                  <a:gd name="connsiteX3" fmla="*/ 0 w 142875"/>
                  <a:gd name="connsiteY3" fmla="*/ 161925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2875" h="190500">
                    <a:moveTo>
                      <a:pt x="0" y="0"/>
                    </a:moveTo>
                    <a:lnTo>
                      <a:pt x="142875" y="28575"/>
                    </a:lnTo>
                    <a:lnTo>
                      <a:pt x="142875" y="190500"/>
                    </a:lnTo>
                    <a:lnTo>
                      <a:pt x="0" y="161925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780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ACD3AF05-5F6C-C480-BC48-F80443563B48}"/>
                  </a:ext>
                </a:extLst>
              </p:cNvPr>
              <p:cNvSpPr/>
              <p:nvPr/>
            </p:nvSpPr>
            <p:spPr>
              <a:xfrm>
                <a:off x="9819974" y="4663456"/>
                <a:ext cx="228600" cy="304801"/>
              </a:xfrm>
              <a:custGeom>
                <a:avLst/>
                <a:gdLst>
                  <a:gd name="connsiteX0" fmla="*/ 0 w 142875"/>
                  <a:gd name="connsiteY0" fmla="*/ 28575 h 190500"/>
                  <a:gd name="connsiteX1" fmla="*/ 142875 w 142875"/>
                  <a:gd name="connsiteY1" fmla="*/ 0 h 190500"/>
                  <a:gd name="connsiteX2" fmla="*/ 142875 w 142875"/>
                  <a:gd name="connsiteY2" fmla="*/ 161925 h 190500"/>
                  <a:gd name="connsiteX3" fmla="*/ 0 w 142875"/>
                  <a:gd name="connsiteY3" fmla="*/ 190500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2875" h="190500">
                    <a:moveTo>
                      <a:pt x="0" y="28575"/>
                    </a:moveTo>
                    <a:lnTo>
                      <a:pt x="142875" y="0"/>
                    </a:lnTo>
                    <a:lnTo>
                      <a:pt x="142875" y="161925"/>
                    </a:lnTo>
                    <a:lnTo>
                      <a:pt x="0" y="19050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780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7787BF9F-2B72-34A2-02F2-6C4AEADC28D5}"/>
                  </a:ext>
                </a:extLst>
              </p:cNvPr>
              <p:cNvSpPr/>
              <p:nvPr/>
            </p:nvSpPr>
            <p:spPr>
              <a:xfrm>
                <a:off x="9545653" y="4754896"/>
                <a:ext cx="137160" cy="22859"/>
              </a:xfrm>
              <a:custGeom>
                <a:avLst/>
                <a:gdLst>
                  <a:gd name="connsiteX0" fmla="*/ 0 w 85725"/>
                  <a:gd name="connsiteY0" fmla="*/ 0 h 14287"/>
                  <a:gd name="connsiteX1" fmla="*/ 85725 w 85725"/>
                  <a:gd name="connsiteY1" fmla="*/ 14288 h 142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5725" h="14287">
                    <a:moveTo>
                      <a:pt x="0" y="0"/>
                    </a:moveTo>
                    <a:lnTo>
                      <a:pt x="85725" y="14288"/>
                    </a:lnTo>
                  </a:path>
                </a:pathLst>
              </a:custGeom>
              <a:ln w="952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780"/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F6568A48-BBFF-DF88-AABB-854BC4CB87F0}"/>
                  </a:ext>
                </a:extLst>
              </p:cNvPr>
              <p:cNvSpPr/>
              <p:nvPr/>
            </p:nvSpPr>
            <p:spPr>
              <a:xfrm>
                <a:off x="9545653" y="4815856"/>
                <a:ext cx="106680" cy="22859"/>
              </a:xfrm>
              <a:custGeom>
                <a:avLst/>
                <a:gdLst>
                  <a:gd name="connsiteX0" fmla="*/ 0 w 66675"/>
                  <a:gd name="connsiteY0" fmla="*/ 0 h 14287"/>
                  <a:gd name="connsiteX1" fmla="*/ 66675 w 66675"/>
                  <a:gd name="connsiteY1" fmla="*/ 14288 h 142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6675" h="14287">
                    <a:moveTo>
                      <a:pt x="0" y="0"/>
                    </a:moveTo>
                    <a:lnTo>
                      <a:pt x="66675" y="14288"/>
                    </a:lnTo>
                  </a:path>
                </a:pathLst>
              </a:custGeom>
              <a:ln w="952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780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13D3D13F-35F8-8317-6057-9913008EB1B5}"/>
                  </a:ext>
                </a:extLst>
              </p:cNvPr>
              <p:cNvSpPr/>
              <p:nvPr/>
            </p:nvSpPr>
            <p:spPr>
              <a:xfrm>
                <a:off x="9865694" y="4754896"/>
                <a:ext cx="137160" cy="22859"/>
              </a:xfrm>
              <a:custGeom>
                <a:avLst/>
                <a:gdLst>
                  <a:gd name="connsiteX0" fmla="*/ 0 w 85725"/>
                  <a:gd name="connsiteY0" fmla="*/ 14288 h 14287"/>
                  <a:gd name="connsiteX1" fmla="*/ 85725 w 85725"/>
                  <a:gd name="connsiteY1" fmla="*/ 0 h 142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5725" h="14287">
                    <a:moveTo>
                      <a:pt x="0" y="14288"/>
                    </a:moveTo>
                    <a:lnTo>
                      <a:pt x="85725" y="0"/>
                    </a:lnTo>
                  </a:path>
                </a:pathLst>
              </a:custGeom>
              <a:ln w="952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780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0C93E890-840A-2A22-332A-44EAD02061F4}"/>
                  </a:ext>
                </a:extLst>
              </p:cNvPr>
              <p:cNvSpPr/>
              <p:nvPr/>
            </p:nvSpPr>
            <p:spPr>
              <a:xfrm>
                <a:off x="9896174" y="4815856"/>
                <a:ext cx="106680" cy="22859"/>
              </a:xfrm>
              <a:custGeom>
                <a:avLst/>
                <a:gdLst>
                  <a:gd name="connsiteX0" fmla="*/ 0 w 66675"/>
                  <a:gd name="connsiteY0" fmla="*/ 14288 h 14287"/>
                  <a:gd name="connsiteX1" fmla="*/ 66675 w 66675"/>
                  <a:gd name="connsiteY1" fmla="*/ 0 h 142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6675" h="14287">
                    <a:moveTo>
                      <a:pt x="0" y="14288"/>
                    </a:moveTo>
                    <a:lnTo>
                      <a:pt x="66675" y="0"/>
                    </a:lnTo>
                  </a:path>
                </a:pathLst>
              </a:custGeom>
              <a:ln w="952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780"/>
              </a:p>
            </p:txBody>
          </p: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52591FF-E8E0-14D5-B0FB-0479077E0C8E}"/>
                </a:ext>
              </a:extLst>
            </p:cNvPr>
            <p:cNvSpPr txBox="1"/>
            <p:nvPr/>
          </p:nvSpPr>
          <p:spPr>
            <a:xfrm>
              <a:off x="9865694" y="5965711"/>
              <a:ext cx="1598906" cy="4775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Crimson Text" pitchFamily="2" charset="0"/>
                </a:rPr>
                <a:t>Proofbound</a:t>
              </a:r>
            </a:p>
          </p:txBody>
        </p: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EC76AACE-62F8-43C6-EB90-E4B64B9181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499" y="716918"/>
            <a:ext cx="1218940" cy="1227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4811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3C9A78F-C41A-661F-DA76-6F2F8FCDC1D6}"/>
              </a:ext>
            </a:extLst>
          </p:cNvPr>
          <p:cNvSpPr/>
          <p:nvPr/>
        </p:nvSpPr>
        <p:spPr>
          <a:xfrm>
            <a:off x="390317" y="7014681"/>
            <a:ext cx="1298153" cy="1071728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8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6F9846E-4D34-9E0C-CD0C-220F05B9A3D0}"/>
              </a:ext>
            </a:extLst>
          </p:cNvPr>
          <p:cNvGrpSpPr/>
          <p:nvPr/>
        </p:nvGrpSpPr>
        <p:grpSpPr>
          <a:xfrm>
            <a:off x="6008922" y="164663"/>
            <a:ext cx="5540141" cy="8091113"/>
            <a:chOff x="6146614" y="367788"/>
            <a:chExt cx="5233380" cy="755923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0080906-BADE-46AC-302E-34538B7B38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46614" y="367788"/>
              <a:ext cx="5036342" cy="7559238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7EE75E7-EAE8-CCF9-686E-4FA600DF715B}"/>
                </a:ext>
              </a:extLst>
            </p:cNvPr>
            <p:cNvSpPr txBox="1"/>
            <p:nvPr/>
          </p:nvSpPr>
          <p:spPr>
            <a:xfrm>
              <a:off x="6343650" y="616921"/>
              <a:ext cx="4457700" cy="20018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396" b="1" dirty="0">
                  <a:solidFill>
                    <a:schemeClr val="bg1"/>
                  </a:solidFill>
                  <a:latin typeface="Optima" panose="02000503060000020004" pitchFamily="2" charset="0"/>
                </a:rPr>
                <a:t>Onchain Commerce Unveiled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93317A2-0374-DE43-95DC-B1CFC9BF2EEC}"/>
                </a:ext>
              </a:extLst>
            </p:cNvPr>
            <p:cNvSpPr txBox="1"/>
            <p:nvPr/>
          </p:nvSpPr>
          <p:spPr>
            <a:xfrm>
              <a:off x="6343650" y="6887172"/>
              <a:ext cx="5036344" cy="8990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798" b="1" dirty="0">
                  <a:solidFill>
                    <a:schemeClr val="bg1"/>
                  </a:solidFill>
                  <a:latin typeface="Optima" panose="02000503060000020004" pitchFamily="2" charset="0"/>
                </a:rPr>
                <a:t>Engineering the Next Era of Digital Trade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1389D489-C4AC-21F4-6B06-0F88862F22C5}"/>
              </a:ext>
            </a:extLst>
          </p:cNvPr>
          <p:cNvGrpSpPr/>
          <p:nvPr/>
        </p:nvGrpSpPr>
        <p:grpSpPr>
          <a:xfrm>
            <a:off x="375322" y="691093"/>
            <a:ext cx="5032193" cy="6083823"/>
            <a:chOff x="375632" y="688175"/>
            <a:chExt cx="5036344" cy="608884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5B27729-0EAB-461E-9356-1D1BE9721578}"/>
                </a:ext>
              </a:extLst>
            </p:cNvPr>
            <p:cNvSpPr txBox="1"/>
            <p:nvPr/>
          </p:nvSpPr>
          <p:spPr>
            <a:xfrm>
              <a:off x="2269745" y="688175"/>
              <a:ext cx="3142231" cy="1223412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049" dirty="0">
                  <a:solidFill>
                    <a:schemeClr val="bg1"/>
                  </a:solidFill>
                  <a:latin typeface="Optima" panose="02000503060000020004" pitchFamily="2" charset="0"/>
                </a:rPr>
                <a:t>Apollo Sun is a serial entrepreneur who has founded many successful businesses in diverse fields, from real estate to health. </a:t>
              </a:r>
            </a:p>
            <a:p>
              <a:endParaRPr lang="en-US" sz="1049" dirty="0">
                <a:solidFill>
                  <a:schemeClr val="bg1"/>
                </a:solidFill>
                <a:latin typeface="Optima" panose="02000503060000020004" pitchFamily="2" charset="0"/>
              </a:endParaRPr>
            </a:p>
            <a:p>
              <a:r>
                <a:rPr lang="en-US" sz="1049" dirty="0">
                  <a:solidFill>
                    <a:schemeClr val="bg1"/>
                  </a:solidFill>
                  <a:latin typeface="Optima" panose="02000503060000020004" pitchFamily="2" charset="0"/>
                </a:rPr>
                <a:t>He and his wife live in Southern California and are active in numerous local philanthropic charities.</a:t>
              </a:r>
            </a:p>
            <a:p>
              <a:endParaRPr lang="en-US" sz="1049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4E50C0A-A8B7-3C0A-5FE9-0FD53158D162}"/>
                </a:ext>
              </a:extLst>
            </p:cNvPr>
            <p:cNvSpPr txBox="1"/>
            <p:nvPr/>
          </p:nvSpPr>
          <p:spPr>
            <a:xfrm>
              <a:off x="375632" y="2766686"/>
              <a:ext cx="5036344" cy="4010329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accent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sz="1049" dirty="0">
                  <a:solidFill>
                    <a:schemeClr val="tx2"/>
                  </a:solidFill>
                  <a:latin typeface="Optima" panose="02000503060000020004" pitchFamily="2" charset="0"/>
                </a:rPr>
                <a:t>In an era where centralized platforms dominate commerce, Onchain Commerce Unveiled: describes a pragmatic blueprint for decentralized trade powered by Web3. Drawing from blockchain's core principles, this book explores how entrepreneurs can build self-sustaining ecosystems that eliminate intermediaries, foster trust, and distribute value equitably.</a:t>
              </a:r>
            </a:p>
            <a:p>
              <a:endParaRPr lang="en-US" sz="1049" dirty="0">
                <a:solidFill>
                  <a:schemeClr val="tx2"/>
                </a:solidFill>
                <a:latin typeface="Optima" panose="02000503060000020004" pitchFamily="2" charset="0"/>
              </a:endParaRPr>
            </a:p>
            <a:p>
              <a:r>
                <a:rPr lang="en-US" sz="1049" dirty="0">
                  <a:solidFill>
                    <a:schemeClr val="tx2"/>
                  </a:solidFill>
                  <a:latin typeface="Optima" panose="02000503060000020004" pitchFamily="2" charset="0"/>
                </a:rPr>
                <a:t>At its heart are six foundational pillars: fair profit-sharing with automated mechanisms; stable token models backed by reserves; scalable growth ladders for merchants from solo operators to strategic networks; high-trust communities that transcend pyramid schemes; genuine shared revenue designs; and high-frequency applications addressing real-world business needs. These integrate into a robust framework where expenditures convert to assets, transactions drive rewards, and participants co-govern via DAOs.</a:t>
              </a:r>
            </a:p>
            <a:p>
              <a:endParaRPr lang="en-US" sz="1049" dirty="0">
                <a:solidFill>
                  <a:schemeClr val="tx2"/>
                </a:solidFill>
                <a:latin typeface="Optima" panose="02000503060000020004" pitchFamily="2" charset="0"/>
              </a:endParaRPr>
            </a:p>
            <a:p>
              <a:r>
                <a:rPr lang="en-US" sz="1049" dirty="0">
                  <a:solidFill>
                    <a:schemeClr val="tx2"/>
                  </a:solidFill>
                  <a:latin typeface="Optima" panose="02000503060000020004" pitchFamily="2" charset="0"/>
                </a:rPr>
                <a:t>For forward-thinking entrepreneurs, this isn't just theory—it's an opportunity to pioneer models like cross-chain participation and community-driven circulation, potentially scaling globally without traditional gatekeepers. The book highlights edge cases, such as token volatility tradeoffs and governance challenges, while offering implementation details grounded in Ethereum and offline-first tools.</a:t>
              </a:r>
            </a:p>
            <a:p>
              <a:endParaRPr lang="en-US" sz="1049" dirty="0">
                <a:solidFill>
                  <a:schemeClr val="tx2"/>
                </a:solidFill>
                <a:latin typeface="Optima" panose="02000503060000020004" pitchFamily="2" charset="0"/>
              </a:endParaRPr>
            </a:p>
            <a:p>
              <a:r>
                <a:rPr lang="en-US" sz="1049" dirty="0">
                  <a:solidFill>
                    <a:schemeClr val="tx2"/>
                  </a:solidFill>
                  <a:latin typeface="Optima" panose="02000503060000020004" pitchFamily="2" charset="0"/>
                </a:rPr>
                <a:t>Rooted in practical insights, this guide equips readers to navigate the shift from control to collaboration. Whether biohacking supply chains or innovating in AI-driven markets, Onchain Commerce Unveiled provides concrete strategies for capturing emerging value in a decentralized future.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BD788841-7B45-A1AE-F513-A354F6139CA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0638" y="688175"/>
              <a:ext cx="1799882" cy="1795382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9B2C03B3-E3ED-B2F4-1B0E-129580E5FB72}"/>
              </a:ext>
            </a:extLst>
          </p:cNvPr>
          <p:cNvSpPr txBox="1"/>
          <p:nvPr/>
        </p:nvSpPr>
        <p:spPr>
          <a:xfrm rot="5400000">
            <a:off x="4460511" y="1553832"/>
            <a:ext cx="2673244" cy="3075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98" b="1" dirty="0">
                <a:solidFill>
                  <a:schemeClr val="bg1"/>
                </a:solidFill>
                <a:latin typeface="Optima" panose="02000503060000020004" pitchFamily="2" charset="0"/>
              </a:rPr>
              <a:t>Onchain Commerce Unveiled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EC89615-F0E5-288C-83D1-A5730A4CB6B9}"/>
              </a:ext>
            </a:extLst>
          </p:cNvPr>
          <p:cNvSpPr txBox="1"/>
          <p:nvPr/>
        </p:nvSpPr>
        <p:spPr>
          <a:xfrm rot="5400000">
            <a:off x="4859445" y="6657911"/>
            <a:ext cx="1905350" cy="2613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99" b="1" dirty="0">
                <a:solidFill>
                  <a:schemeClr val="bg1"/>
                </a:solidFill>
                <a:latin typeface="Optima" panose="02000503060000020004" pitchFamily="2" charset="0"/>
              </a:rPr>
              <a:t>Jason Apollo Lu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1265EC0D-6D86-0B03-1683-24485568DF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40588" y="7066369"/>
            <a:ext cx="765280" cy="1045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4178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C866A7-321A-5341-B4F4-6C5920473A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FB1BB80-22BD-5902-F6A2-9BC67DEF94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28" y="65543"/>
            <a:ext cx="11605374" cy="841042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FDEF22-FE62-FDB4-2D25-8590E5D6C872}"/>
              </a:ext>
            </a:extLst>
          </p:cNvPr>
          <p:cNvSpPr txBox="1"/>
          <p:nvPr/>
        </p:nvSpPr>
        <p:spPr>
          <a:xfrm rot="5400000">
            <a:off x="4460511" y="1553832"/>
            <a:ext cx="2673244" cy="3075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98" b="1" dirty="0">
                <a:solidFill>
                  <a:schemeClr val="bg1"/>
                </a:solidFill>
                <a:latin typeface="Optima" panose="02000503060000020004" pitchFamily="2" charset="0"/>
              </a:rPr>
              <a:t>Onchain Commerce Unveiled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D99B44-9AA8-4FB2-4C4F-FBAF572959ED}"/>
              </a:ext>
            </a:extLst>
          </p:cNvPr>
          <p:cNvSpPr txBox="1"/>
          <p:nvPr/>
        </p:nvSpPr>
        <p:spPr>
          <a:xfrm rot="5400000">
            <a:off x="4859445" y="6657911"/>
            <a:ext cx="1905350" cy="2613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99" b="1" dirty="0">
                <a:solidFill>
                  <a:schemeClr val="bg1"/>
                </a:solidFill>
                <a:latin typeface="Optima" panose="02000503060000020004" pitchFamily="2" charset="0"/>
              </a:rPr>
              <a:t>Jason Apollo Lu</a:t>
            </a:r>
          </a:p>
        </p:txBody>
      </p:sp>
    </p:spTree>
    <p:extLst>
      <p:ext uri="{BB962C8B-B14F-4D97-AF65-F5344CB8AC3E}">
        <p14:creationId xmlns:p14="http://schemas.microsoft.com/office/powerpoint/2010/main" val="18602971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864734B-BF40-F815-D9AB-DBD95B4B68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999"/>
            <a:ext cx="11579995" cy="8428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8566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27A8F9B-3BBD-F474-F15A-8DB73CC0C5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822" y="691226"/>
            <a:ext cx="4714218" cy="7075749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7881F05C-8275-A657-8279-F3392281B6B9}"/>
              </a:ext>
            </a:extLst>
          </p:cNvPr>
          <p:cNvGrpSpPr/>
          <p:nvPr/>
        </p:nvGrpSpPr>
        <p:grpSpPr>
          <a:xfrm>
            <a:off x="5660122" y="4220613"/>
            <a:ext cx="2030456" cy="2429458"/>
            <a:chOff x="8130741" y="4095442"/>
            <a:chExt cx="764292" cy="914482"/>
          </a:xfrm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C017ABC9-330E-2E59-5F1C-A4C304376D06}"/>
                </a:ext>
              </a:extLst>
            </p:cNvPr>
            <p:cNvSpPr/>
            <p:nvPr/>
          </p:nvSpPr>
          <p:spPr>
            <a:xfrm>
              <a:off x="8270158" y="4095442"/>
              <a:ext cx="476250" cy="666750"/>
            </a:xfrm>
            <a:custGeom>
              <a:avLst/>
              <a:gdLst>
                <a:gd name="connsiteX0" fmla="*/ 238125 w 476250"/>
                <a:gd name="connsiteY0" fmla="*/ 0 h 666750"/>
                <a:gd name="connsiteX1" fmla="*/ 476250 w 476250"/>
                <a:gd name="connsiteY1" fmla="*/ 166688 h 666750"/>
                <a:gd name="connsiteX2" fmla="*/ 476250 w 476250"/>
                <a:gd name="connsiteY2" fmla="*/ 500063 h 666750"/>
                <a:gd name="connsiteX3" fmla="*/ 238125 w 476250"/>
                <a:gd name="connsiteY3" fmla="*/ 666750 h 666750"/>
                <a:gd name="connsiteX4" fmla="*/ 0 w 476250"/>
                <a:gd name="connsiteY4" fmla="*/ 500063 h 666750"/>
                <a:gd name="connsiteX5" fmla="*/ 0 w 476250"/>
                <a:gd name="connsiteY5" fmla="*/ 166688 h 666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6250" h="666750">
                  <a:moveTo>
                    <a:pt x="238125" y="0"/>
                  </a:moveTo>
                  <a:lnTo>
                    <a:pt x="476250" y="166688"/>
                  </a:lnTo>
                  <a:lnTo>
                    <a:pt x="476250" y="500063"/>
                  </a:lnTo>
                  <a:lnTo>
                    <a:pt x="238125" y="666750"/>
                  </a:lnTo>
                  <a:lnTo>
                    <a:pt x="0" y="500063"/>
                  </a:lnTo>
                  <a:lnTo>
                    <a:pt x="0" y="166688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80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29B30219-3872-17A4-DCBE-283B6B72C043}"/>
                </a:ext>
              </a:extLst>
            </p:cNvPr>
            <p:cNvSpPr/>
            <p:nvPr/>
          </p:nvSpPr>
          <p:spPr>
            <a:xfrm>
              <a:off x="8336833" y="4333567"/>
              <a:ext cx="142875" cy="190500"/>
            </a:xfrm>
            <a:custGeom>
              <a:avLst/>
              <a:gdLst>
                <a:gd name="connsiteX0" fmla="*/ 0 w 142875"/>
                <a:gd name="connsiteY0" fmla="*/ 0 h 190500"/>
                <a:gd name="connsiteX1" fmla="*/ 142875 w 142875"/>
                <a:gd name="connsiteY1" fmla="*/ 28575 h 190500"/>
                <a:gd name="connsiteX2" fmla="*/ 142875 w 142875"/>
                <a:gd name="connsiteY2" fmla="*/ 190500 h 190500"/>
                <a:gd name="connsiteX3" fmla="*/ 0 w 142875"/>
                <a:gd name="connsiteY3" fmla="*/ 161925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875" h="190500">
                  <a:moveTo>
                    <a:pt x="0" y="0"/>
                  </a:moveTo>
                  <a:lnTo>
                    <a:pt x="142875" y="28575"/>
                  </a:lnTo>
                  <a:lnTo>
                    <a:pt x="142875" y="190500"/>
                  </a:lnTo>
                  <a:lnTo>
                    <a:pt x="0" y="16192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80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CDBD0855-FF60-DB5C-42E7-D910A365F83D}"/>
                </a:ext>
              </a:extLst>
            </p:cNvPr>
            <p:cNvSpPr/>
            <p:nvPr/>
          </p:nvSpPr>
          <p:spPr>
            <a:xfrm>
              <a:off x="8536858" y="4333567"/>
              <a:ext cx="142875" cy="190500"/>
            </a:xfrm>
            <a:custGeom>
              <a:avLst/>
              <a:gdLst>
                <a:gd name="connsiteX0" fmla="*/ 0 w 142875"/>
                <a:gd name="connsiteY0" fmla="*/ 28575 h 190500"/>
                <a:gd name="connsiteX1" fmla="*/ 142875 w 142875"/>
                <a:gd name="connsiteY1" fmla="*/ 0 h 190500"/>
                <a:gd name="connsiteX2" fmla="*/ 142875 w 142875"/>
                <a:gd name="connsiteY2" fmla="*/ 161925 h 190500"/>
                <a:gd name="connsiteX3" fmla="*/ 0 w 142875"/>
                <a:gd name="connsiteY3" fmla="*/ 190500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875" h="190500">
                  <a:moveTo>
                    <a:pt x="0" y="28575"/>
                  </a:moveTo>
                  <a:lnTo>
                    <a:pt x="142875" y="0"/>
                  </a:lnTo>
                  <a:lnTo>
                    <a:pt x="142875" y="161925"/>
                  </a:lnTo>
                  <a:lnTo>
                    <a:pt x="0" y="19050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80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73083F14-9416-37B0-B350-558526066F53}"/>
                </a:ext>
              </a:extLst>
            </p:cNvPr>
            <p:cNvSpPr/>
            <p:nvPr/>
          </p:nvSpPr>
          <p:spPr>
            <a:xfrm>
              <a:off x="8365408" y="4390717"/>
              <a:ext cx="85725" cy="14287"/>
            </a:xfrm>
            <a:custGeom>
              <a:avLst/>
              <a:gdLst>
                <a:gd name="connsiteX0" fmla="*/ 0 w 85725"/>
                <a:gd name="connsiteY0" fmla="*/ 0 h 14287"/>
                <a:gd name="connsiteX1" fmla="*/ 85725 w 85725"/>
                <a:gd name="connsiteY1" fmla="*/ 14288 h 14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5725" h="14287">
                  <a:moveTo>
                    <a:pt x="0" y="0"/>
                  </a:moveTo>
                  <a:lnTo>
                    <a:pt x="85725" y="14288"/>
                  </a:lnTo>
                </a:path>
              </a:pathLst>
            </a:custGeom>
            <a:ln w="952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78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DE8552D4-BB9C-93EF-EC0B-64961B43030D}"/>
                </a:ext>
              </a:extLst>
            </p:cNvPr>
            <p:cNvSpPr/>
            <p:nvPr/>
          </p:nvSpPr>
          <p:spPr>
            <a:xfrm>
              <a:off x="8365408" y="4428817"/>
              <a:ext cx="66675" cy="14287"/>
            </a:xfrm>
            <a:custGeom>
              <a:avLst/>
              <a:gdLst>
                <a:gd name="connsiteX0" fmla="*/ 0 w 66675"/>
                <a:gd name="connsiteY0" fmla="*/ 0 h 14287"/>
                <a:gd name="connsiteX1" fmla="*/ 66675 w 66675"/>
                <a:gd name="connsiteY1" fmla="*/ 14288 h 14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675" h="14287">
                  <a:moveTo>
                    <a:pt x="0" y="0"/>
                  </a:moveTo>
                  <a:lnTo>
                    <a:pt x="66675" y="14288"/>
                  </a:lnTo>
                </a:path>
              </a:pathLst>
            </a:custGeom>
            <a:ln w="952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78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E75D6CDF-D967-4837-EFC3-2F96EC336FA9}"/>
                </a:ext>
              </a:extLst>
            </p:cNvPr>
            <p:cNvSpPr/>
            <p:nvPr/>
          </p:nvSpPr>
          <p:spPr>
            <a:xfrm>
              <a:off x="8565433" y="4390717"/>
              <a:ext cx="85725" cy="14287"/>
            </a:xfrm>
            <a:custGeom>
              <a:avLst/>
              <a:gdLst>
                <a:gd name="connsiteX0" fmla="*/ 0 w 85725"/>
                <a:gd name="connsiteY0" fmla="*/ 14288 h 14287"/>
                <a:gd name="connsiteX1" fmla="*/ 85725 w 85725"/>
                <a:gd name="connsiteY1" fmla="*/ 0 h 14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5725" h="14287">
                  <a:moveTo>
                    <a:pt x="0" y="14288"/>
                  </a:moveTo>
                  <a:lnTo>
                    <a:pt x="85725" y="0"/>
                  </a:lnTo>
                </a:path>
              </a:pathLst>
            </a:custGeom>
            <a:ln w="952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780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03CFBD8C-8543-9738-50F7-1C1734DC8A70}"/>
                </a:ext>
              </a:extLst>
            </p:cNvPr>
            <p:cNvSpPr/>
            <p:nvPr/>
          </p:nvSpPr>
          <p:spPr>
            <a:xfrm>
              <a:off x="8584483" y="4428817"/>
              <a:ext cx="66675" cy="14287"/>
            </a:xfrm>
            <a:custGeom>
              <a:avLst/>
              <a:gdLst>
                <a:gd name="connsiteX0" fmla="*/ 0 w 66675"/>
                <a:gd name="connsiteY0" fmla="*/ 14288 h 14287"/>
                <a:gd name="connsiteX1" fmla="*/ 66675 w 66675"/>
                <a:gd name="connsiteY1" fmla="*/ 0 h 14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675" h="14287">
                  <a:moveTo>
                    <a:pt x="0" y="14288"/>
                  </a:moveTo>
                  <a:lnTo>
                    <a:pt x="66675" y="0"/>
                  </a:lnTo>
                </a:path>
              </a:pathLst>
            </a:custGeom>
            <a:ln w="952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78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DACA709-CAC4-CD34-6F3F-CDE18F9134ED}"/>
                </a:ext>
              </a:extLst>
            </p:cNvPr>
            <p:cNvSpPr txBox="1"/>
            <p:nvPr/>
          </p:nvSpPr>
          <p:spPr>
            <a:xfrm>
              <a:off x="8130741" y="4838060"/>
              <a:ext cx="764292" cy="1718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374" dirty="0">
                  <a:ln/>
                  <a:solidFill>
                    <a:srgbClr val="000000"/>
                  </a:solidFill>
                  <a:latin typeface="Cooper Black" panose="0208090404030B020404" pitchFamily="18" charset="77"/>
                  <a:cs typeface="Times New Roman"/>
                  <a:sym typeface="Times New Roman"/>
                  <a:rtl val="0"/>
                </a:rPr>
                <a:t>Proofbound</a:t>
              </a:r>
              <a:endParaRPr lang="en-US" sz="2769" dirty="0">
                <a:ln/>
                <a:solidFill>
                  <a:srgbClr val="000000"/>
                </a:solidFill>
                <a:latin typeface="Cooper Black" panose="0208090404030B020404" pitchFamily="18" charset="77"/>
                <a:cs typeface="Times New Roman"/>
                <a:sym typeface="Times New Roman"/>
                <a:rtl val="0"/>
              </a:endParaRPr>
            </a:p>
          </p:txBody>
        </p:sp>
      </p:grpSp>
      <p:pic>
        <p:nvPicPr>
          <p:cNvPr id="17" name="Graphic 16">
            <a:extLst>
              <a:ext uri="{FF2B5EF4-FFF2-40B4-BE49-F238E27FC236}">
                <a16:creationId xmlns:a16="http://schemas.microsoft.com/office/drawing/2014/main" id="{762F1D3B-40D0-4105-B731-C71AD1791D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15881" y="6439677"/>
            <a:ext cx="753609" cy="942012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5D4451A6-DA2C-9ACC-DA79-DFF4AFFA05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37612" y="2953931"/>
            <a:ext cx="1769855" cy="2212319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E581A237-2F05-1BFF-0713-81E53DE3FE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91725" y="436432"/>
            <a:ext cx="2041970" cy="2790692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2B1E2005-0815-8CC9-34B6-C9EE2AE031E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741931" y="2197191"/>
            <a:ext cx="753609" cy="1029933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D71B9BB4-14DB-9881-3018-A1E0945C578F}"/>
              </a:ext>
            </a:extLst>
          </p:cNvPr>
          <p:cNvGrpSpPr/>
          <p:nvPr/>
        </p:nvGrpSpPr>
        <p:grpSpPr>
          <a:xfrm>
            <a:off x="565885" y="6650070"/>
            <a:ext cx="1049312" cy="887180"/>
            <a:chOff x="8624262" y="6696572"/>
            <a:chExt cx="1312607" cy="1109793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BBB3A05-56E9-6FF5-F842-5C15DA77AABA}"/>
                </a:ext>
              </a:extLst>
            </p:cNvPr>
            <p:cNvSpPr/>
            <p:nvPr/>
          </p:nvSpPr>
          <p:spPr>
            <a:xfrm>
              <a:off x="8624262" y="6696572"/>
              <a:ext cx="1312607" cy="1083661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80"/>
            </a:p>
          </p:txBody>
        </p:sp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90F6BFFD-5750-164A-EEC7-F756B7AB390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877320" y="6748836"/>
              <a:ext cx="773801" cy="1057529"/>
            </a:xfrm>
            <a:prstGeom prst="rect">
              <a:avLst/>
            </a:prstGeom>
          </p:spPr>
        </p:pic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0ED81208-94CF-A683-8CCF-B0270EB48286}"/>
              </a:ext>
            </a:extLst>
          </p:cNvPr>
          <p:cNvSpPr/>
          <p:nvPr/>
        </p:nvSpPr>
        <p:spPr>
          <a:xfrm>
            <a:off x="8890966" y="1764047"/>
            <a:ext cx="1581300" cy="1783159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80" dirty="0"/>
          </a:p>
        </p:txBody>
      </p:sp>
      <p:pic>
        <p:nvPicPr>
          <p:cNvPr id="31" name="Graphic 30">
            <a:extLst>
              <a:ext uri="{FF2B5EF4-FFF2-40B4-BE49-F238E27FC236}">
                <a16:creationId xmlns:a16="http://schemas.microsoft.com/office/drawing/2014/main" id="{E02F6AD2-CD60-6F71-7608-4A228CB354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236990" y="2104501"/>
            <a:ext cx="889253" cy="1215313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57DE2FC7-FADC-1D0C-8F3C-1A2A5589BFE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741931" y="5615129"/>
            <a:ext cx="753609" cy="753609"/>
          </a:xfrm>
          <a:prstGeom prst="rect">
            <a:avLst/>
          </a:prstGeom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72B37918-ED45-A730-8B22-3D236F29D94B}"/>
              </a:ext>
            </a:extLst>
          </p:cNvPr>
          <p:cNvGrpSpPr/>
          <p:nvPr/>
        </p:nvGrpSpPr>
        <p:grpSpPr>
          <a:xfrm>
            <a:off x="9757059" y="5842016"/>
            <a:ext cx="1633211" cy="1924958"/>
            <a:chOff x="9865694" y="5859974"/>
            <a:chExt cx="1651395" cy="1946391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BA8A94FE-ADC9-D0C3-2C1B-AE45BDBEA6E2}"/>
                </a:ext>
              </a:extLst>
            </p:cNvPr>
            <p:cNvSpPr/>
            <p:nvPr/>
          </p:nvSpPr>
          <p:spPr>
            <a:xfrm>
              <a:off x="9865694" y="5859974"/>
              <a:ext cx="1598906" cy="1946391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80" dirty="0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8119DAEB-4553-B971-46A6-E00B2CE61BF0}"/>
                </a:ext>
              </a:extLst>
            </p:cNvPr>
            <p:cNvSpPr txBox="1"/>
            <p:nvPr/>
          </p:nvSpPr>
          <p:spPr>
            <a:xfrm>
              <a:off x="9918183" y="7468790"/>
              <a:ext cx="15989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87" dirty="0">
                  <a:latin typeface="Crimson Text" pitchFamily="2" charset="0"/>
                </a:rPr>
                <a:t>Trusted Expertise</a:t>
              </a:r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58973FBD-B24D-80C4-ECFD-4D4A7F5618C4}"/>
                </a:ext>
              </a:extLst>
            </p:cNvPr>
            <p:cNvGrpSpPr/>
            <p:nvPr/>
          </p:nvGrpSpPr>
          <p:grpSpPr>
            <a:xfrm>
              <a:off x="10290915" y="6349988"/>
              <a:ext cx="762001" cy="1066802"/>
              <a:chOff x="9393253" y="4282455"/>
              <a:chExt cx="762001" cy="1066802"/>
            </a:xfrm>
          </p:grpSpPr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3C2581B7-6788-BCE1-3475-2E8AE553BA50}"/>
                  </a:ext>
                </a:extLst>
              </p:cNvPr>
              <p:cNvSpPr/>
              <p:nvPr/>
            </p:nvSpPr>
            <p:spPr>
              <a:xfrm>
                <a:off x="9393253" y="4282455"/>
                <a:ext cx="762001" cy="1066802"/>
              </a:xfrm>
              <a:custGeom>
                <a:avLst/>
                <a:gdLst>
                  <a:gd name="connsiteX0" fmla="*/ 238125 w 476250"/>
                  <a:gd name="connsiteY0" fmla="*/ 0 h 666750"/>
                  <a:gd name="connsiteX1" fmla="*/ 476250 w 476250"/>
                  <a:gd name="connsiteY1" fmla="*/ 166688 h 666750"/>
                  <a:gd name="connsiteX2" fmla="*/ 476250 w 476250"/>
                  <a:gd name="connsiteY2" fmla="*/ 500063 h 666750"/>
                  <a:gd name="connsiteX3" fmla="*/ 238125 w 476250"/>
                  <a:gd name="connsiteY3" fmla="*/ 666750 h 666750"/>
                  <a:gd name="connsiteX4" fmla="*/ 0 w 476250"/>
                  <a:gd name="connsiteY4" fmla="*/ 500063 h 666750"/>
                  <a:gd name="connsiteX5" fmla="*/ 0 w 476250"/>
                  <a:gd name="connsiteY5" fmla="*/ 166688 h 666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76250" h="666750">
                    <a:moveTo>
                      <a:pt x="238125" y="0"/>
                    </a:moveTo>
                    <a:lnTo>
                      <a:pt x="476250" y="166688"/>
                    </a:lnTo>
                    <a:lnTo>
                      <a:pt x="476250" y="500063"/>
                    </a:lnTo>
                    <a:lnTo>
                      <a:pt x="238125" y="666750"/>
                    </a:lnTo>
                    <a:lnTo>
                      <a:pt x="0" y="500063"/>
                    </a:lnTo>
                    <a:lnTo>
                      <a:pt x="0" y="166688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780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867D463A-4F90-4F03-71E8-FF31A8E9520F}"/>
                  </a:ext>
                </a:extLst>
              </p:cNvPr>
              <p:cNvSpPr/>
              <p:nvPr/>
            </p:nvSpPr>
            <p:spPr>
              <a:xfrm>
                <a:off x="9499933" y="4663456"/>
                <a:ext cx="228600" cy="304801"/>
              </a:xfrm>
              <a:custGeom>
                <a:avLst/>
                <a:gdLst>
                  <a:gd name="connsiteX0" fmla="*/ 0 w 142875"/>
                  <a:gd name="connsiteY0" fmla="*/ 0 h 190500"/>
                  <a:gd name="connsiteX1" fmla="*/ 142875 w 142875"/>
                  <a:gd name="connsiteY1" fmla="*/ 28575 h 190500"/>
                  <a:gd name="connsiteX2" fmla="*/ 142875 w 142875"/>
                  <a:gd name="connsiteY2" fmla="*/ 190500 h 190500"/>
                  <a:gd name="connsiteX3" fmla="*/ 0 w 142875"/>
                  <a:gd name="connsiteY3" fmla="*/ 161925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2875" h="190500">
                    <a:moveTo>
                      <a:pt x="0" y="0"/>
                    </a:moveTo>
                    <a:lnTo>
                      <a:pt x="142875" y="28575"/>
                    </a:lnTo>
                    <a:lnTo>
                      <a:pt x="142875" y="190500"/>
                    </a:lnTo>
                    <a:lnTo>
                      <a:pt x="0" y="161925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780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A8322BB3-73D9-C31E-52E1-1552BA1D59E5}"/>
                  </a:ext>
                </a:extLst>
              </p:cNvPr>
              <p:cNvSpPr/>
              <p:nvPr/>
            </p:nvSpPr>
            <p:spPr>
              <a:xfrm>
                <a:off x="9819974" y="4663456"/>
                <a:ext cx="228600" cy="304801"/>
              </a:xfrm>
              <a:custGeom>
                <a:avLst/>
                <a:gdLst>
                  <a:gd name="connsiteX0" fmla="*/ 0 w 142875"/>
                  <a:gd name="connsiteY0" fmla="*/ 28575 h 190500"/>
                  <a:gd name="connsiteX1" fmla="*/ 142875 w 142875"/>
                  <a:gd name="connsiteY1" fmla="*/ 0 h 190500"/>
                  <a:gd name="connsiteX2" fmla="*/ 142875 w 142875"/>
                  <a:gd name="connsiteY2" fmla="*/ 161925 h 190500"/>
                  <a:gd name="connsiteX3" fmla="*/ 0 w 142875"/>
                  <a:gd name="connsiteY3" fmla="*/ 190500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2875" h="190500">
                    <a:moveTo>
                      <a:pt x="0" y="28575"/>
                    </a:moveTo>
                    <a:lnTo>
                      <a:pt x="142875" y="0"/>
                    </a:lnTo>
                    <a:lnTo>
                      <a:pt x="142875" y="161925"/>
                    </a:lnTo>
                    <a:lnTo>
                      <a:pt x="0" y="19050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780"/>
              </a:p>
            </p:txBody>
          </p:sp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35632D92-3B88-F715-6689-4D746296DF9A}"/>
                  </a:ext>
                </a:extLst>
              </p:cNvPr>
              <p:cNvSpPr/>
              <p:nvPr/>
            </p:nvSpPr>
            <p:spPr>
              <a:xfrm>
                <a:off x="9545653" y="4754896"/>
                <a:ext cx="137160" cy="22859"/>
              </a:xfrm>
              <a:custGeom>
                <a:avLst/>
                <a:gdLst>
                  <a:gd name="connsiteX0" fmla="*/ 0 w 85725"/>
                  <a:gd name="connsiteY0" fmla="*/ 0 h 14287"/>
                  <a:gd name="connsiteX1" fmla="*/ 85725 w 85725"/>
                  <a:gd name="connsiteY1" fmla="*/ 14288 h 142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5725" h="14287">
                    <a:moveTo>
                      <a:pt x="0" y="0"/>
                    </a:moveTo>
                    <a:lnTo>
                      <a:pt x="85725" y="14288"/>
                    </a:lnTo>
                  </a:path>
                </a:pathLst>
              </a:custGeom>
              <a:ln w="952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780"/>
              </a:p>
            </p:txBody>
          </p:sp>
          <p:sp>
            <p:nvSpPr>
              <p:cNvPr id="29" name="Freeform 28">
                <a:extLst>
                  <a:ext uri="{FF2B5EF4-FFF2-40B4-BE49-F238E27FC236}">
                    <a16:creationId xmlns:a16="http://schemas.microsoft.com/office/drawing/2014/main" id="{4535DC7C-6496-4CCA-9672-62DB55BE22A3}"/>
                  </a:ext>
                </a:extLst>
              </p:cNvPr>
              <p:cNvSpPr/>
              <p:nvPr/>
            </p:nvSpPr>
            <p:spPr>
              <a:xfrm>
                <a:off x="9545653" y="4815856"/>
                <a:ext cx="106680" cy="22859"/>
              </a:xfrm>
              <a:custGeom>
                <a:avLst/>
                <a:gdLst>
                  <a:gd name="connsiteX0" fmla="*/ 0 w 66675"/>
                  <a:gd name="connsiteY0" fmla="*/ 0 h 14287"/>
                  <a:gd name="connsiteX1" fmla="*/ 66675 w 66675"/>
                  <a:gd name="connsiteY1" fmla="*/ 14288 h 142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6675" h="14287">
                    <a:moveTo>
                      <a:pt x="0" y="0"/>
                    </a:moveTo>
                    <a:lnTo>
                      <a:pt x="66675" y="14288"/>
                    </a:lnTo>
                  </a:path>
                </a:pathLst>
              </a:custGeom>
              <a:ln w="952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780"/>
              </a:p>
            </p:txBody>
          </p:sp>
          <p:sp>
            <p:nvSpPr>
              <p:cNvPr id="32" name="Freeform 31">
                <a:extLst>
                  <a:ext uri="{FF2B5EF4-FFF2-40B4-BE49-F238E27FC236}">
                    <a16:creationId xmlns:a16="http://schemas.microsoft.com/office/drawing/2014/main" id="{052B0F88-D90D-079D-E058-B5E309FD6FBD}"/>
                  </a:ext>
                </a:extLst>
              </p:cNvPr>
              <p:cNvSpPr/>
              <p:nvPr/>
            </p:nvSpPr>
            <p:spPr>
              <a:xfrm>
                <a:off x="9865694" y="4754896"/>
                <a:ext cx="137160" cy="22859"/>
              </a:xfrm>
              <a:custGeom>
                <a:avLst/>
                <a:gdLst>
                  <a:gd name="connsiteX0" fmla="*/ 0 w 85725"/>
                  <a:gd name="connsiteY0" fmla="*/ 14288 h 14287"/>
                  <a:gd name="connsiteX1" fmla="*/ 85725 w 85725"/>
                  <a:gd name="connsiteY1" fmla="*/ 0 h 142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5725" h="14287">
                    <a:moveTo>
                      <a:pt x="0" y="14288"/>
                    </a:moveTo>
                    <a:lnTo>
                      <a:pt x="85725" y="0"/>
                    </a:lnTo>
                  </a:path>
                </a:pathLst>
              </a:custGeom>
              <a:ln w="952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780"/>
              </a:p>
            </p:txBody>
          </p:sp>
          <p:sp>
            <p:nvSpPr>
              <p:cNvPr id="33" name="Freeform 32">
                <a:extLst>
                  <a:ext uri="{FF2B5EF4-FFF2-40B4-BE49-F238E27FC236}">
                    <a16:creationId xmlns:a16="http://schemas.microsoft.com/office/drawing/2014/main" id="{31B1F72E-B4DC-5BBB-DC19-B94266445048}"/>
                  </a:ext>
                </a:extLst>
              </p:cNvPr>
              <p:cNvSpPr/>
              <p:nvPr/>
            </p:nvSpPr>
            <p:spPr>
              <a:xfrm>
                <a:off x="9896174" y="4815856"/>
                <a:ext cx="106680" cy="22859"/>
              </a:xfrm>
              <a:custGeom>
                <a:avLst/>
                <a:gdLst>
                  <a:gd name="connsiteX0" fmla="*/ 0 w 66675"/>
                  <a:gd name="connsiteY0" fmla="*/ 14288 h 14287"/>
                  <a:gd name="connsiteX1" fmla="*/ 66675 w 66675"/>
                  <a:gd name="connsiteY1" fmla="*/ 0 h 142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6675" h="14287">
                    <a:moveTo>
                      <a:pt x="0" y="14288"/>
                    </a:moveTo>
                    <a:lnTo>
                      <a:pt x="66675" y="0"/>
                    </a:lnTo>
                  </a:path>
                </a:pathLst>
              </a:custGeom>
              <a:ln w="952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780"/>
              </a:p>
            </p:txBody>
          </p: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D8B2C97-1E1A-AA40-C520-820C072B62F0}"/>
                </a:ext>
              </a:extLst>
            </p:cNvPr>
            <p:cNvSpPr txBox="1"/>
            <p:nvPr/>
          </p:nvSpPr>
          <p:spPr>
            <a:xfrm>
              <a:off x="9872462" y="6042211"/>
              <a:ext cx="159890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82" dirty="0">
                  <a:latin typeface="Crimson Text" pitchFamily="2" charset="0"/>
                </a:rPr>
                <a:t>Proofbound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219375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739</TotalTime>
  <Words>638</Words>
  <Application>Microsoft Macintosh PowerPoint</Application>
  <PresentationFormat>Custom</PresentationFormat>
  <Paragraphs>36</Paragraphs>
  <Slides>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4" baseType="lpstr">
      <vt:lpstr>Microsoft YaHei UI</vt:lpstr>
      <vt:lpstr>Microsoft YaHei UI Light</vt:lpstr>
      <vt:lpstr>Aptos</vt:lpstr>
      <vt:lpstr>Aptos Display</vt:lpstr>
      <vt:lpstr>Arial</vt:lpstr>
      <vt:lpstr>Cooper Black</vt:lpstr>
      <vt:lpstr>Crimson Text</vt:lpstr>
      <vt:lpstr>Optima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Richard Sprague</dc:creator>
  <cp:lastModifiedBy>Richard Sprague</cp:lastModifiedBy>
  <cp:revision>31</cp:revision>
  <dcterms:created xsi:type="dcterms:W3CDTF">2025-05-29T18:05:33Z</dcterms:created>
  <dcterms:modified xsi:type="dcterms:W3CDTF">2025-07-31T18:55:04Z</dcterms:modified>
</cp:coreProperties>
</file>